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1" r:id="rId2"/>
    <p:sldMasterId id="2147483664" r:id="rId3"/>
  </p:sldMasterIdLst>
  <p:notesMasterIdLst>
    <p:notesMasterId r:id="rId36"/>
  </p:notesMasterIdLst>
  <p:sldIdLst>
    <p:sldId id="303" r:id="rId4"/>
    <p:sldId id="304" r:id="rId5"/>
    <p:sldId id="262" r:id="rId6"/>
    <p:sldId id="263" r:id="rId7"/>
    <p:sldId id="264" r:id="rId8"/>
    <p:sldId id="305" r:id="rId9"/>
    <p:sldId id="286" r:id="rId10"/>
    <p:sldId id="306" r:id="rId11"/>
    <p:sldId id="297" r:id="rId12"/>
    <p:sldId id="287" r:id="rId13"/>
    <p:sldId id="288" r:id="rId14"/>
    <p:sldId id="289" r:id="rId15"/>
    <p:sldId id="290" r:id="rId16"/>
    <p:sldId id="291" r:id="rId17"/>
    <p:sldId id="292" r:id="rId18"/>
    <p:sldId id="307" r:id="rId19"/>
    <p:sldId id="293" r:id="rId20"/>
    <p:sldId id="294" r:id="rId21"/>
    <p:sldId id="295" r:id="rId22"/>
    <p:sldId id="296" r:id="rId23"/>
    <p:sldId id="277" r:id="rId24"/>
    <p:sldId id="278" r:id="rId25"/>
    <p:sldId id="308" r:id="rId26"/>
    <p:sldId id="279" r:id="rId27"/>
    <p:sldId id="300" r:id="rId28"/>
    <p:sldId id="301" r:id="rId29"/>
    <p:sldId id="309" r:id="rId30"/>
    <p:sldId id="302" r:id="rId31"/>
    <p:sldId id="283" r:id="rId32"/>
    <p:sldId id="310" r:id="rId33"/>
    <p:sldId id="298" r:id="rId34"/>
    <p:sldId id="299" r:id="rId3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11731"/>
    <a:srgbClr val="C2DAB6"/>
    <a:srgbClr val="4C7936"/>
    <a:srgbClr val="DAA2AD"/>
    <a:srgbClr val="C0CCBF"/>
    <a:srgbClr val="EBECFE"/>
    <a:srgbClr val="EBECF3"/>
    <a:srgbClr val="D9DBFC"/>
    <a:srgbClr val="B0B6F8"/>
    <a:srgbClr val="E9EAF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Designformatvorlage 2 - Akz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301B821-A1FF-4177-AEE7-76D212191A09}" styleName="Mittlere Formatvorlage 1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5" autoAdjust="0"/>
    <p:restoredTop sz="95878"/>
  </p:normalViewPr>
  <p:slideViewPr>
    <p:cSldViewPr snapToGrid="0">
      <p:cViewPr varScale="1">
        <p:scale>
          <a:sx n="114" d="100"/>
          <a:sy n="114" d="100"/>
        </p:scale>
        <p:origin x="186" y="102"/>
      </p:cViewPr>
      <p:guideLst/>
    </p:cSldViewPr>
  </p:slideViewPr>
  <p:outlineViewPr>
    <p:cViewPr>
      <p:scale>
        <a:sx n="33" d="100"/>
        <a:sy n="33" d="100"/>
      </p:scale>
      <p:origin x="0" y="-11672"/>
    </p:cViewPr>
  </p:outlineViewPr>
  <p:notesTextViewPr>
    <p:cViewPr>
      <p:scale>
        <a:sx n="3" d="2"/>
        <a:sy n="3" d="2"/>
      </p:scale>
      <p:origin x="0" y="0"/>
    </p:cViewPr>
  </p:notesTextViewPr>
  <p:notesViewPr>
    <p:cSldViewPr snapToGrid="0">
      <p:cViewPr varScale="1">
        <p:scale>
          <a:sx n="87" d="100"/>
          <a:sy n="87" d="100"/>
        </p:scale>
        <p:origin x="3840" y="6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heme" Target="theme/theme1.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8" Type="http://schemas.openxmlformats.org/officeDocument/2006/relationships/slide" Target="slides/slide5.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GB"/>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6D199F-95FC-D648-8D89-10DDA9DE118B}" type="datetimeFigureOut">
              <a:rPr lang="de-GB" smtClean="0"/>
              <a:t>02/13/2024</a:t>
            </a:fld>
            <a:endParaRPr lang="de-GB"/>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GB"/>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GB"/>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GB"/>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B2DCE9-8122-E84F-95C1-14571F75BB5E}" type="slidenum">
              <a:rPr lang="de-GB" smtClean="0"/>
              <a:t>‹Nr.›</a:t>
            </a:fld>
            <a:endParaRPr lang="de-GB"/>
          </a:p>
        </p:txBody>
      </p:sp>
    </p:spTree>
    <p:extLst>
      <p:ext uri="{BB962C8B-B14F-4D97-AF65-F5344CB8AC3E}">
        <p14:creationId xmlns:p14="http://schemas.microsoft.com/office/powerpoint/2010/main" val="35190047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bg>
      <p:bgPr>
        <a:solidFill>
          <a:srgbClr val="3A49EE"/>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DB4E60-F357-50C1-06C2-B33570B3CA38}"/>
              </a:ext>
            </a:extLst>
          </p:cNvPr>
          <p:cNvSpPr>
            <a:spLocks noGrp="1"/>
          </p:cNvSpPr>
          <p:nvPr>
            <p:ph type="ctrTitle"/>
          </p:nvPr>
        </p:nvSpPr>
        <p:spPr>
          <a:xfrm>
            <a:off x="1524000" y="1122363"/>
            <a:ext cx="9144000" cy="2387600"/>
          </a:xfrm>
        </p:spPr>
        <p:txBody>
          <a:bodyPr anchor="b"/>
          <a:lstStyle>
            <a:lvl1pPr algn="ctr">
              <a:defRPr sz="6000">
                <a:solidFill>
                  <a:schemeClr val="bg1"/>
                </a:solidFill>
              </a:defRPr>
            </a:lvl1pPr>
          </a:lstStyle>
          <a:p>
            <a:r>
              <a:rPr lang="de-DE" dirty="0"/>
              <a:t>Mastertitelformat bearbeiten</a:t>
            </a:r>
            <a:endParaRPr lang="de-CH" dirty="0"/>
          </a:p>
        </p:txBody>
      </p:sp>
      <p:sp>
        <p:nvSpPr>
          <p:cNvPr id="3" name="Untertitel 2">
            <a:extLst>
              <a:ext uri="{FF2B5EF4-FFF2-40B4-BE49-F238E27FC236}">
                <a16:creationId xmlns:a16="http://schemas.microsoft.com/office/drawing/2014/main" id="{A968C34F-BD81-47C5-0C06-AC17C257D746}"/>
              </a:ext>
            </a:extLst>
          </p:cNvPr>
          <p:cNvSpPr>
            <a:spLocks noGrp="1"/>
          </p:cNvSpPr>
          <p:nvPr>
            <p:ph type="subTitle" idx="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endParaRPr lang="de-CH" dirty="0"/>
          </a:p>
        </p:txBody>
      </p:sp>
      <p:sp>
        <p:nvSpPr>
          <p:cNvPr id="4" name="Datumsplatzhalter 3">
            <a:extLst>
              <a:ext uri="{FF2B5EF4-FFF2-40B4-BE49-F238E27FC236}">
                <a16:creationId xmlns:a16="http://schemas.microsoft.com/office/drawing/2014/main" id="{0C9E56BF-4139-D2C4-4F8F-2445FE3D6E49}"/>
              </a:ext>
            </a:extLst>
          </p:cNvPr>
          <p:cNvSpPr>
            <a:spLocks noGrp="1"/>
          </p:cNvSpPr>
          <p:nvPr>
            <p:ph type="dt" sz="half" idx="10"/>
          </p:nvPr>
        </p:nvSpPr>
        <p:spPr/>
        <p:txBody>
          <a:bodyPr/>
          <a:lstStyle/>
          <a:p>
            <a:fld id="{2D87BBB0-DCED-0745-9611-E7FF57157D98}" type="datetime1">
              <a:rPr lang="de-DE" smtClean="0"/>
              <a:t>13.02.2024</a:t>
            </a:fld>
            <a:endParaRPr lang="de-CH"/>
          </a:p>
        </p:txBody>
      </p:sp>
      <p:sp>
        <p:nvSpPr>
          <p:cNvPr id="5" name="Fußzeilenplatzhalter 4">
            <a:extLst>
              <a:ext uri="{FF2B5EF4-FFF2-40B4-BE49-F238E27FC236}">
                <a16:creationId xmlns:a16="http://schemas.microsoft.com/office/drawing/2014/main" id="{9A418E63-A0F6-DAEE-F543-0C419C68F8B0}"/>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E534233E-D9D5-AE41-676D-5EF71B96F5F9}"/>
              </a:ext>
            </a:extLst>
          </p:cNvPr>
          <p:cNvSpPr>
            <a:spLocks noGrp="1"/>
          </p:cNvSpPr>
          <p:nvPr>
            <p:ph type="sldNum" sz="quarter" idx="12"/>
          </p:nvPr>
        </p:nvSpPr>
        <p:spPr/>
        <p:txBody>
          <a:bodyPr/>
          <a:lstStyle/>
          <a:p>
            <a:fld id="{3B914F46-5675-409D-97A1-6697E91D825B}" type="slidenum">
              <a:rPr lang="de-CH" smtClean="0"/>
              <a:t>‹Nr.›</a:t>
            </a:fld>
            <a:endParaRPr lang="de-CH" dirty="0"/>
          </a:p>
        </p:txBody>
      </p:sp>
    </p:spTree>
    <p:extLst>
      <p:ext uri="{BB962C8B-B14F-4D97-AF65-F5344CB8AC3E}">
        <p14:creationId xmlns:p14="http://schemas.microsoft.com/office/powerpoint/2010/main" val="3630874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B516D5-0836-0B6E-0E5A-CB82CDA3CCAE}"/>
              </a:ext>
            </a:extLst>
          </p:cNvPr>
          <p:cNvSpPr>
            <a:spLocks noGrp="1"/>
          </p:cNvSpPr>
          <p:nvPr>
            <p:ph type="title"/>
          </p:nvPr>
        </p:nvSpPr>
        <p:spPr/>
        <p:txBody>
          <a:bodyPr/>
          <a:lstStyle/>
          <a:p>
            <a:r>
              <a:rPr lang="de-DE"/>
              <a:t>Mastertitelformat bearbeiten</a:t>
            </a:r>
            <a:endParaRPr lang="de-CH"/>
          </a:p>
        </p:txBody>
      </p:sp>
      <p:sp>
        <p:nvSpPr>
          <p:cNvPr id="3" name="Vertikaler Textplatzhalter 2">
            <a:extLst>
              <a:ext uri="{FF2B5EF4-FFF2-40B4-BE49-F238E27FC236}">
                <a16:creationId xmlns:a16="http://schemas.microsoft.com/office/drawing/2014/main" id="{C01CC41B-39F3-74AE-6A50-03A22DBCC519}"/>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81703F3F-6A5A-CDA2-3D14-8E4DA121C05F}"/>
              </a:ext>
            </a:extLst>
          </p:cNvPr>
          <p:cNvSpPr>
            <a:spLocks noGrp="1"/>
          </p:cNvSpPr>
          <p:nvPr>
            <p:ph type="dt" sz="half" idx="10"/>
          </p:nvPr>
        </p:nvSpPr>
        <p:spPr/>
        <p:txBody>
          <a:bodyPr/>
          <a:lstStyle/>
          <a:p>
            <a:fld id="{C91BF7B6-F326-1D41-ADF0-12762C93A7E6}" type="datetime1">
              <a:rPr lang="de-DE" smtClean="0"/>
              <a:t>13.02.2024</a:t>
            </a:fld>
            <a:endParaRPr lang="de-CH"/>
          </a:p>
        </p:txBody>
      </p:sp>
      <p:sp>
        <p:nvSpPr>
          <p:cNvPr id="5" name="Fußzeilenplatzhalter 4">
            <a:extLst>
              <a:ext uri="{FF2B5EF4-FFF2-40B4-BE49-F238E27FC236}">
                <a16:creationId xmlns:a16="http://schemas.microsoft.com/office/drawing/2014/main" id="{B50AFE53-786C-76A8-3510-131596466702}"/>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7E961F89-D96C-0453-80E9-6A246BC74F3A}"/>
              </a:ext>
            </a:extLst>
          </p:cNvPr>
          <p:cNvSpPr>
            <a:spLocks noGrp="1"/>
          </p:cNvSpPr>
          <p:nvPr>
            <p:ph type="sldNum" sz="quarter" idx="12"/>
          </p:nvPr>
        </p:nvSpPr>
        <p:spPr/>
        <p:txBody>
          <a:bodyPr/>
          <a:lstStyle/>
          <a:p>
            <a:fld id="{3B914F46-5675-409D-97A1-6697E91D825B}" type="slidenum">
              <a:rPr lang="de-CH" smtClean="0"/>
              <a:t>‹Nr.›</a:t>
            </a:fld>
            <a:endParaRPr lang="de-CH"/>
          </a:p>
        </p:txBody>
      </p:sp>
    </p:spTree>
    <p:extLst>
      <p:ext uri="{BB962C8B-B14F-4D97-AF65-F5344CB8AC3E}">
        <p14:creationId xmlns:p14="http://schemas.microsoft.com/office/powerpoint/2010/main" val="37443450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C37E8819-6D8A-EB61-5DB7-0E7D3575108C}"/>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de-CH"/>
          </a:p>
        </p:txBody>
      </p:sp>
      <p:sp>
        <p:nvSpPr>
          <p:cNvPr id="3" name="Vertikaler Textplatzhalter 2">
            <a:extLst>
              <a:ext uri="{FF2B5EF4-FFF2-40B4-BE49-F238E27FC236}">
                <a16:creationId xmlns:a16="http://schemas.microsoft.com/office/drawing/2014/main" id="{2048C0BF-9D37-066C-2096-6F65ECFA0C32}"/>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9E5235E4-5B29-9CC3-C5CE-9DFB4FBBDE4E}"/>
              </a:ext>
            </a:extLst>
          </p:cNvPr>
          <p:cNvSpPr>
            <a:spLocks noGrp="1"/>
          </p:cNvSpPr>
          <p:nvPr>
            <p:ph type="dt" sz="half" idx="10"/>
          </p:nvPr>
        </p:nvSpPr>
        <p:spPr/>
        <p:txBody>
          <a:bodyPr/>
          <a:lstStyle/>
          <a:p>
            <a:fld id="{10FF523B-F3F3-8B4A-BDDF-8FE93A122588}" type="datetime1">
              <a:rPr lang="de-DE" smtClean="0"/>
              <a:t>13.02.2024</a:t>
            </a:fld>
            <a:endParaRPr lang="de-CH"/>
          </a:p>
        </p:txBody>
      </p:sp>
      <p:sp>
        <p:nvSpPr>
          <p:cNvPr id="5" name="Fußzeilenplatzhalter 4">
            <a:extLst>
              <a:ext uri="{FF2B5EF4-FFF2-40B4-BE49-F238E27FC236}">
                <a16:creationId xmlns:a16="http://schemas.microsoft.com/office/drawing/2014/main" id="{273A1688-14DF-FBA3-B7B6-99611EA58AF8}"/>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7CC675C0-BDC2-837E-9495-B8451A8525CF}"/>
              </a:ext>
            </a:extLst>
          </p:cNvPr>
          <p:cNvSpPr>
            <a:spLocks noGrp="1"/>
          </p:cNvSpPr>
          <p:nvPr>
            <p:ph type="sldNum" sz="quarter" idx="12"/>
          </p:nvPr>
        </p:nvSpPr>
        <p:spPr/>
        <p:txBody>
          <a:bodyPr/>
          <a:lstStyle/>
          <a:p>
            <a:fld id="{3B914F46-5675-409D-97A1-6697E91D825B}" type="slidenum">
              <a:rPr lang="de-CH" smtClean="0"/>
              <a:t>‹Nr.›</a:t>
            </a:fld>
            <a:endParaRPr lang="de-CH"/>
          </a:p>
        </p:txBody>
      </p:sp>
    </p:spTree>
    <p:extLst>
      <p:ext uri="{BB962C8B-B14F-4D97-AF65-F5344CB8AC3E}">
        <p14:creationId xmlns:p14="http://schemas.microsoft.com/office/powerpoint/2010/main" val="9764485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FC2F80-15D5-E655-CA69-D3893ACB2585}"/>
              </a:ext>
            </a:extLst>
          </p:cNvPr>
          <p:cNvSpPr>
            <a:spLocks noGrp="1"/>
          </p:cNvSpPr>
          <p:nvPr>
            <p:ph type="title"/>
          </p:nvPr>
        </p:nvSpPr>
        <p:spPr/>
        <p:txBody>
          <a:bodyPr/>
          <a:lstStyle/>
          <a:p>
            <a:r>
              <a:rPr lang="de-DE" dirty="0"/>
              <a:t>Mastertitelformat bearbeiten</a:t>
            </a:r>
            <a:endParaRPr lang="de-GB" dirty="0"/>
          </a:p>
        </p:txBody>
      </p:sp>
      <p:sp>
        <p:nvSpPr>
          <p:cNvPr id="3" name="Datumsplatzhalter 2">
            <a:extLst>
              <a:ext uri="{FF2B5EF4-FFF2-40B4-BE49-F238E27FC236}">
                <a16:creationId xmlns:a16="http://schemas.microsoft.com/office/drawing/2014/main" id="{0457FABC-A699-A089-1177-03C447A0FBB4}"/>
              </a:ext>
            </a:extLst>
          </p:cNvPr>
          <p:cNvSpPr>
            <a:spLocks noGrp="1"/>
          </p:cNvSpPr>
          <p:nvPr>
            <p:ph type="dt" sz="half" idx="10"/>
          </p:nvPr>
        </p:nvSpPr>
        <p:spPr/>
        <p:txBody>
          <a:bodyPr/>
          <a:lstStyle/>
          <a:p>
            <a:fld id="{EF069288-88E3-C045-86D2-12C7BE4B340B}" type="datetime1">
              <a:rPr lang="de-DE" smtClean="0"/>
              <a:t>13.02.2024</a:t>
            </a:fld>
            <a:endParaRPr lang="de-CH"/>
          </a:p>
        </p:txBody>
      </p:sp>
      <p:sp>
        <p:nvSpPr>
          <p:cNvPr id="4" name="Fußzeilenplatzhalter 3">
            <a:extLst>
              <a:ext uri="{FF2B5EF4-FFF2-40B4-BE49-F238E27FC236}">
                <a16:creationId xmlns:a16="http://schemas.microsoft.com/office/drawing/2014/main" id="{BF3D0DDC-DABE-4A13-FA34-5767E244C44E}"/>
              </a:ext>
            </a:extLst>
          </p:cNvPr>
          <p:cNvSpPr>
            <a:spLocks noGrp="1"/>
          </p:cNvSpPr>
          <p:nvPr>
            <p:ph type="ftr" sz="quarter" idx="11"/>
          </p:nvPr>
        </p:nvSpPr>
        <p:spPr/>
        <p:txBody>
          <a:bodyPr/>
          <a:lstStyle/>
          <a:p>
            <a:endParaRPr lang="de-CH"/>
          </a:p>
        </p:txBody>
      </p:sp>
      <p:sp>
        <p:nvSpPr>
          <p:cNvPr id="5" name="Foliennummernplatzhalter 4">
            <a:extLst>
              <a:ext uri="{FF2B5EF4-FFF2-40B4-BE49-F238E27FC236}">
                <a16:creationId xmlns:a16="http://schemas.microsoft.com/office/drawing/2014/main" id="{20A20574-6D27-5B26-84DA-A7FB7EE53E39}"/>
              </a:ext>
            </a:extLst>
          </p:cNvPr>
          <p:cNvSpPr>
            <a:spLocks noGrp="1"/>
          </p:cNvSpPr>
          <p:nvPr>
            <p:ph type="sldNum" sz="quarter" idx="12"/>
          </p:nvPr>
        </p:nvSpPr>
        <p:spPr/>
        <p:txBody>
          <a:bodyPr/>
          <a:lstStyle/>
          <a:p>
            <a:fld id="{3B914F46-5675-409D-97A1-6697E91D825B}" type="slidenum">
              <a:rPr lang="de-CH" smtClean="0"/>
              <a:t>‹Nr.›</a:t>
            </a:fld>
            <a:endParaRPr lang="de-CH"/>
          </a:p>
        </p:txBody>
      </p:sp>
      <p:sp>
        <p:nvSpPr>
          <p:cNvPr id="7" name="Textplatzhalter 6">
            <a:extLst>
              <a:ext uri="{FF2B5EF4-FFF2-40B4-BE49-F238E27FC236}">
                <a16:creationId xmlns:a16="http://schemas.microsoft.com/office/drawing/2014/main" id="{CA827B35-E4B4-1AB0-326B-6447C8043DE1}"/>
              </a:ext>
            </a:extLst>
          </p:cNvPr>
          <p:cNvSpPr>
            <a:spLocks noGrp="1"/>
          </p:cNvSpPr>
          <p:nvPr>
            <p:ph type="body" sz="quarter" idx="13"/>
          </p:nvPr>
        </p:nvSpPr>
        <p:spPr>
          <a:xfrm>
            <a:off x="704850" y="2574065"/>
            <a:ext cx="7905750" cy="2938462"/>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GB" dirty="0"/>
          </a:p>
        </p:txBody>
      </p:sp>
      <p:sp>
        <p:nvSpPr>
          <p:cNvPr id="9" name="Inhaltsplatzhalter 8">
            <a:extLst>
              <a:ext uri="{FF2B5EF4-FFF2-40B4-BE49-F238E27FC236}">
                <a16:creationId xmlns:a16="http://schemas.microsoft.com/office/drawing/2014/main" id="{9BA1BA65-15E5-B37C-5136-BF2CE2F2D9DE}"/>
              </a:ext>
            </a:extLst>
          </p:cNvPr>
          <p:cNvSpPr>
            <a:spLocks noGrp="1"/>
          </p:cNvSpPr>
          <p:nvPr>
            <p:ph sz="quarter" idx="14" hasCustomPrompt="1"/>
          </p:nvPr>
        </p:nvSpPr>
        <p:spPr>
          <a:xfrm>
            <a:off x="704850" y="1868488"/>
            <a:ext cx="8059738" cy="495889"/>
          </a:xfrm>
        </p:spPr>
        <p:txBody>
          <a:bodyPr/>
          <a:lstStyle>
            <a:lvl1pPr marL="0" indent="0">
              <a:buNone/>
              <a:defRPr/>
            </a:lvl1pPr>
            <a:lvl5pPr marL="1828800" indent="0">
              <a:buNone/>
              <a:defRPr/>
            </a:lvl5pPr>
          </a:lstStyle>
          <a:p>
            <a:pPr lvl="0"/>
            <a:r>
              <a:rPr lang="de-DE" dirty="0"/>
              <a:t>Untertitel</a:t>
            </a:r>
          </a:p>
        </p:txBody>
      </p:sp>
    </p:spTree>
    <p:extLst>
      <p:ext uri="{BB962C8B-B14F-4D97-AF65-F5344CB8AC3E}">
        <p14:creationId xmlns:p14="http://schemas.microsoft.com/office/powerpoint/2010/main" val="37108235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49BE79-2647-2044-9F46-F3C0D6BBFF3E}"/>
              </a:ext>
            </a:extLst>
          </p:cNvPr>
          <p:cNvSpPr>
            <a:spLocks noGrp="1"/>
          </p:cNvSpPr>
          <p:nvPr>
            <p:ph type="ctrTitle"/>
          </p:nvPr>
        </p:nvSpPr>
        <p:spPr>
          <a:xfrm>
            <a:off x="1524000" y="1122363"/>
            <a:ext cx="9144000" cy="2387600"/>
          </a:xfrm>
        </p:spPr>
        <p:txBody>
          <a:bodyPr anchor="b"/>
          <a:lstStyle>
            <a:lvl1pPr algn="ctr">
              <a:defRPr sz="6000" b="0" i="0">
                <a:solidFill>
                  <a:schemeClr val="bg1"/>
                </a:solidFill>
                <a:latin typeface="Georgia" panose="02040502050405020303" pitchFamily="18" charset="0"/>
              </a:defRPr>
            </a:lvl1pPr>
          </a:lstStyle>
          <a:p>
            <a:r>
              <a:rPr lang="de-DE" dirty="0"/>
              <a:t>Mastertitelformat bearbeiten</a:t>
            </a:r>
            <a:endParaRPr lang="de-GB" dirty="0"/>
          </a:p>
        </p:txBody>
      </p:sp>
      <p:sp>
        <p:nvSpPr>
          <p:cNvPr id="3" name="Untertitel 2">
            <a:extLst>
              <a:ext uri="{FF2B5EF4-FFF2-40B4-BE49-F238E27FC236}">
                <a16:creationId xmlns:a16="http://schemas.microsoft.com/office/drawing/2014/main" id="{B1FAD5F0-3E98-EA5D-4277-98E3D46B00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GB"/>
          </a:p>
        </p:txBody>
      </p:sp>
      <p:sp>
        <p:nvSpPr>
          <p:cNvPr id="4" name="Datumsplatzhalter 3">
            <a:extLst>
              <a:ext uri="{FF2B5EF4-FFF2-40B4-BE49-F238E27FC236}">
                <a16:creationId xmlns:a16="http://schemas.microsoft.com/office/drawing/2014/main" id="{33D75982-AD1A-F89C-B3E8-369E6369610F}"/>
              </a:ext>
            </a:extLst>
          </p:cNvPr>
          <p:cNvSpPr>
            <a:spLocks noGrp="1"/>
          </p:cNvSpPr>
          <p:nvPr>
            <p:ph type="dt" sz="half" idx="10"/>
          </p:nvPr>
        </p:nvSpPr>
        <p:spPr/>
        <p:txBody>
          <a:bodyPr/>
          <a:lstStyle/>
          <a:p>
            <a:fld id="{926B8DCF-D3FE-9546-A664-A6FDF2A41870}" type="datetimeFigureOut">
              <a:rPr lang="de-GB" smtClean="0"/>
              <a:t>02/13/2024</a:t>
            </a:fld>
            <a:endParaRPr lang="de-GB"/>
          </a:p>
        </p:txBody>
      </p:sp>
      <p:sp>
        <p:nvSpPr>
          <p:cNvPr id="5" name="Fußzeilenplatzhalter 4">
            <a:extLst>
              <a:ext uri="{FF2B5EF4-FFF2-40B4-BE49-F238E27FC236}">
                <a16:creationId xmlns:a16="http://schemas.microsoft.com/office/drawing/2014/main" id="{F9B9E3DE-E705-998E-1DAB-B61AAF01B3A2}"/>
              </a:ext>
            </a:extLst>
          </p:cNvPr>
          <p:cNvSpPr>
            <a:spLocks noGrp="1"/>
          </p:cNvSpPr>
          <p:nvPr>
            <p:ph type="ftr" sz="quarter" idx="11"/>
          </p:nvPr>
        </p:nvSpPr>
        <p:spPr/>
        <p:txBody>
          <a:bodyPr/>
          <a:lstStyle/>
          <a:p>
            <a:endParaRPr lang="de-GB"/>
          </a:p>
        </p:txBody>
      </p:sp>
      <p:sp>
        <p:nvSpPr>
          <p:cNvPr id="6" name="Foliennummernplatzhalter 5">
            <a:extLst>
              <a:ext uri="{FF2B5EF4-FFF2-40B4-BE49-F238E27FC236}">
                <a16:creationId xmlns:a16="http://schemas.microsoft.com/office/drawing/2014/main" id="{B73FFF0C-67D6-79F6-E3A0-F9F08B1BCDE8}"/>
              </a:ext>
            </a:extLst>
          </p:cNvPr>
          <p:cNvSpPr>
            <a:spLocks noGrp="1"/>
          </p:cNvSpPr>
          <p:nvPr>
            <p:ph type="sldNum" sz="quarter" idx="12"/>
          </p:nvPr>
        </p:nvSpPr>
        <p:spPr/>
        <p:txBody>
          <a:bodyPr/>
          <a:lstStyle/>
          <a:p>
            <a:fld id="{90D98E2E-2CB0-D44B-B651-9EF52C1FC8F5}" type="slidenum">
              <a:rPr lang="de-GB" smtClean="0"/>
              <a:t>‹Nr.›</a:t>
            </a:fld>
            <a:endParaRPr lang="de-GB"/>
          </a:p>
        </p:txBody>
      </p:sp>
    </p:spTree>
    <p:extLst>
      <p:ext uri="{BB962C8B-B14F-4D97-AF65-F5344CB8AC3E}">
        <p14:creationId xmlns:p14="http://schemas.microsoft.com/office/powerpoint/2010/main" val="37518323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22745-60E7-ECA6-63E2-BA315A5D80C9}"/>
              </a:ext>
            </a:extLst>
          </p:cNvPr>
          <p:cNvSpPr>
            <a:spLocks noGrp="1"/>
          </p:cNvSpPr>
          <p:nvPr>
            <p:ph type="title"/>
          </p:nvPr>
        </p:nvSpPr>
        <p:spPr>
          <a:xfrm>
            <a:off x="838200" y="822325"/>
            <a:ext cx="10515600" cy="1325563"/>
          </a:xfrm>
        </p:spPr>
        <p:txBody>
          <a:bodyPr>
            <a:normAutofit/>
          </a:bodyPr>
          <a:lstStyle>
            <a:lvl1pPr>
              <a:defRPr sz="3600" b="0" i="0">
                <a:solidFill>
                  <a:schemeClr val="bg1"/>
                </a:solidFill>
                <a:latin typeface="Georgia" panose="02040502050405020303" pitchFamily="18" charset="0"/>
              </a:defRPr>
            </a:lvl1pPr>
          </a:lstStyle>
          <a:p>
            <a:r>
              <a:rPr lang="de-DE" dirty="0"/>
              <a:t>Mastertitelformat bearbeiten</a:t>
            </a:r>
            <a:endParaRPr lang="de-GB" dirty="0"/>
          </a:p>
        </p:txBody>
      </p:sp>
      <p:sp>
        <p:nvSpPr>
          <p:cNvPr id="3" name="Datumsplatzhalter 2">
            <a:extLst>
              <a:ext uri="{FF2B5EF4-FFF2-40B4-BE49-F238E27FC236}">
                <a16:creationId xmlns:a16="http://schemas.microsoft.com/office/drawing/2014/main" id="{17DB9000-9043-8563-374D-E15BC83B8492}"/>
              </a:ext>
            </a:extLst>
          </p:cNvPr>
          <p:cNvSpPr>
            <a:spLocks noGrp="1"/>
          </p:cNvSpPr>
          <p:nvPr>
            <p:ph type="dt" sz="half" idx="10"/>
          </p:nvPr>
        </p:nvSpPr>
        <p:spPr/>
        <p:txBody>
          <a:bodyPr/>
          <a:lstStyle/>
          <a:p>
            <a:fld id="{926B8DCF-D3FE-9546-A664-A6FDF2A41870}" type="datetimeFigureOut">
              <a:rPr lang="de-GB" smtClean="0"/>
              <a:t>02/13/2024</a:t>
            </a:fld>
            <a:endParaRPr lang="de-GB"/>
          </a:p>
        </p:txBody>
      </p:sp>
      <p:sp>
        <p:nvSpPr>
          <p:cNvPr id="4" name="Fußzeilenplatzhalter 3">
            <a:extLst>
              <a:ext uri="{FF2B5EF4-FFF2-40B4-BE49-F238E27FC236}">
                <a16:creationId xmlns:a16="http://schemas.microsoft.com/office/drawing/2014/main" id="{C728EFBD-3988-007E-AC51-2CB1C7015D16}"/>
              </a:ext>
            </a:extLst>
          </p:cNvPr>
          <p:cNvSpPr>
            <a:spLocks noGrp="1"/>
          </p:cNvSpPr>
          <p:nvPr>
            <p:ph type="ftr" sz="quarter" idx="11"/>
          </p:nvPr>
        </p:nvSpPr>
        <p:spPr/>
        <p:txBody>
          <a:bodyPr/>
          <a:lstStyle/>
          <a:p>
            <a:endParaRPr lang="de-GB"/>
          </a:p>
        </p:txBody>
      </p:sp>
      <p:sp>
        <p:nvSpPr>
          <p:cNvPr id="5" name="Foliennummernplatzhalter 4">
            <a:extLst>
              <a:ext uri="{FF2B5EF4-FFF2-40B4-BE49-F238E27FC236}">
                <a16:creationId xmlns:a16="http://schemas.microsoft.com/office/drawing/2014/main" id="{AF4F1BA7-31F9-7686-630B-A778C47892E9}"/>
              </a:ext>
            </a:extLst>
          </p:cNvPr>
          <p:cNvSpPr>
            <a:spLocks noGrp="1"/>
          </p:cNvSpPr>
          <p:nvPr>
            <p:ph type="sldNum" sz="quarter" idx="12"/>
          </p:nvPr>
        </p:nvSpPr>
        <p:spPr/>
        <p:txBody>
          <a:bodyPr/>
          <a:lstStyle/>
          <a:p>
            <a:fld id="{90D98E2E-2CB0-D44B-B651-9EF52C1FC8F5}" type="slidenum">
              <a:rPr lang="de-GB" smtClean="0"/>
              <a:t>‹Nr.›</a:t>
            </a:fld>
            <a:endParaRPr lang="de-GB"/>
          </a:p>
        </p:txBody>
      </p:sp>
      <p:sp>
        <p:nvSpPr>
          <p:cNvPr id="7" name="Inhaltsplatzhalter 6">
            <a:extLst>
              <a:ext uri="{FF2B5EF4-FFF2-40B4-BE49-F238E27FC236}">
                <a16:creationId xmlns:a16="http://schemas.microsoft.com/office/drawing/2014/main" id="{802A582A-22F2-6218-03CF-AA5EB9C3AF50}"/>
              </a:ext>
            </a:extLst>
          </p:cNvPr>
          <p:cNvSpPr>
            <a:spLocks noGrp="1"/>
          </p:cNvSpPr>
          <p:nvPr>
            <p:ph sz="quarter" idx="13"/>
          </p:nvPr>
        </p:nvSpPr>
        <p:spPr>
          <a:xfrm>
            <a:off x="838200" y="2271713"/>
            <a:ext cx="10515600" cy="3616325"/>
          </a:xfrm>
        </p:spPr>
        <p:txBody>
          <a:bodyPr>
            <a:normAutofit/>
          </a:bodyPr>
          <a:lstStyle>
            <a:lvl1pPr marL="228600" indent="-228600">
              <a:buFont typeface="Wingdings" pitchFamily="2" charset="2"/>
              <a:buChar char="§"/>
              <a:defRPr sz="1800" b="0" i="0">
                <a:solidFill>
                  <a:schemeClr val="bg1"/>
                </a:solidFill>
                <a:latin typeface="Helvetica" pitchFamily="2" charset="0"/>
              </a:defRPr>
            </a:lvl1pPr>
            <a:lvl2pPr marL="685800" indent="-228600">
              <a:buFont typeface="Wingdings" pitchFamily="2" charset="2"/>
              <a:buChar char="§"/>
              <a:defRPr sz="1600" b="0" i="0">
                <a:solidFill>
                  <a:schemeClr val="bg1"/>
                </a:solidFill>
                <a:latin typeface="Helvetica" pitchFamily="2" charset="0"/>
              </a:defRPr>
            </a:lvl2pPr>
            <a:lvl3pPr marL="1143000" indent="-228600">
              <a:buFont typeface="Wingdings" pitchFamily="2" charset="2"/>
              <a:buChar char="§"/>
              <a:defRPr sz="1400" b="0" i="0">
                <a:solidFill>
                  <a:schemeClr val="bg1"/>
                </a:solidFill>
                <a:latin typeface="Helvetica" pitchFamily="2" charset="0"/>
              </a:defRPr>
            </a:lvl3pPr>
            <a:lvl4pPr marL="1600200" indent="-228600">
              <a:buFont typeface="Wingdings" pitchFamily="2" charset="2"/>
              <a:buChar char="§"/>
              <a:defRPr sz="1200" b="0" i="0">
                <a:solidFill>
                  <a:schemeClr val="bg1"/>
                </a:solidFill>
                <a:latin typeface="Helvetica" pitchFamily="2" charset="0"/>
              </a:defRPr>
            </a:lvl4pPr>
            <a:lvl5pPr marL="2057400" indent="-228600">
              <a:buFont typeface="Wingdings" pitchFamily="2" charset="2"/>
              <a:buChar char="§"/>
              <a:defRPr sz="1200" b="0" i="0">
                <a:solidFill>
                  <a:schemeClr val="bg1"/>
                </a:solidFill>
                <a:latin typeface="Helvetica" pitchFamily="2" charset="0"/>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GB" dirty="0"/>
          </a:p>
        </p:txBody>
      </p:sp>
    </p:spTree>
    <p:extLst>
      <p:ext uri="{BB962C8B-B14F-4D97-AF65-F5344CB8AC3E}">
        <p14:creationId xmlns:p14="http://schemas.microsoft.com/office/powerpoint/2010/main" val="11774440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3D5722-E02B-1094-C7AA-3296A4667405}"/>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de-GB"/>
          </a:p>
        </p:txBody>
      </p:sp>
      <p:sp>
        <p:nvSpPr>
          <p:cNvPr id="3" name="Untertitel 2">
            <a:extLst>
              <a:ext uri="{FF2B5EF4-FFF2-40B4-BE49-F238E27FC236}">
                <a16:creationId xmlns:a16="http://schemas.microsoft.com/office/drawing/2014/main" id="{A33D037B-9A3F-AB0B-1F26-8B768BE270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GB"/>
          </a:p>
        </p:txBody>
      </p:sp>
      <p:sp>
        <p:nvSpPr>
          <p:cNvPr id="4" name="Datumsplatzhalter 3">
            <a:extLst>
              <a:ext uri="{FF2B5EF4-FFF2-40B4-BE49-F238E27FC236}">
                <a16:creationId xmlns:a16="http://schemas.microsoft.com/office/drawing/2014/main" id="{9FEF2A31-8CFD-D81B-A94A-11BA9852A3C7}"/>
              </a:ext>
            </a:extLst>
          </p:cNvPr>
          <p:cNvSpPr>
            <a:spLocks noGrp="1"/>
          </p:cNvSpPr>
          <p:nvPr>
            <p:ph type="dt" sz="half" idx="10"/>
          </p:nvPr>
        </p:nvSpPr>
        <p:spPr/>
        <p:txBody>
          <a:bodyPr/>
          <a:lstStyle/>
          <a:p>
            <a:fld id="{0213B4BB-8C4D-C34C-A9B6-80D1061DAF6C}" type="datetimeFigureOut">
              <a:rPr lang="de-GB" smtClean="0"/>
              <a:t>02/13/2024</a:t>
            </a:fld>
            <a:endParaRPr lang="de-GB"/>
          </a:p>
        </p:txBody>
      </p:sp>
      <p:sp>
        <p:nvSpPr>
          <p:cNvPr id="5" name="Fußzeilenplatzhalter 4">
            <a:extLst>
              <a:ext uri="{FF2B5EF4-FFF2-40B4-BE49-F238E27FC236}">
                <a16:creationId xmlns:a16="http://schemas.microsoft.com/office/drawing/2014/main" id="{E774791D-A643-5521-3887-E46EB8F180F0}"/>
              </a:ext>
            </a:extLst>
          </p:cNvPr>
          <p:cNvSpPr>
            <a:spLocks noGrp="1"/>
          </p:cNvSpPr>
          <p:nvPr>
            <p:ph type="ftr" sz="quarter" idx="11"/>
          </p:nvPr>
        </p:nvSpPr>
        <p:spPr/>
        <p:txBody>
          <a:bodyPr/>
          <a:lstStyle/>
          <a:p>
            <a:endParaRPr lang="de-GB"/>
          </a:p>
        </p:txBody>
      </p:sp>
      <p:sp>
        <p:nvSpPr>
          <p:cNvPr id="6" name="Foliennummernplatzhalter 5">
            <a:extLst>
              <a:ext uri="{FF2B5EF4-FFF2-40B4-BE49-F238E27FC236}">
                <a16:creationId xmlns:a16="http://schemas.microsoft.com/office/drawing/2014/main" id="{FD076626-F160-4AAC-5056-BC27A0B58071}"/>
              </a:ext>
            </a:extLst>
          </p:cNvPr>
          <p:cNvSpPr>
            <a:spLocks noGrp="1"/>
          </p:cNvSpPr>
          <p:nvPr>
            <p:ph type="sldNum" sz="quarter" idx="12"/>
          </p:nvPr>
        </p:nvSpPr>
        <p:spPr>
          <a:xfrm>
            <a:off x="9234055" y="6356350"/>
            <a:ext cx="2743200" cy="365125"/>
          </a:xfrm>
          <a:prstGeom prst="rect">
            <a:avLst/>
          </a:prstGeom>
        </p:spPr>
        <p:txBody>
          <a:bodyPr/>
          <a:lstStyle/>
          <a:p>
            <a:fld id="{F7351F57-56B1-0B43-A14F-A8DF88C25015}" type="slidenum">
              <a:rPr lang="de-GB" smtClean="0"/>
              <a:t>‹Nr.›</a:t>
            </a:fld>
            <a:endParaRPr lang="de-GB"/>
          </a:p>
        </p:txBody>
      </p:sp>
    </p:spTree>
    <p:extLst>
      <p:ext uri="{BB962C8B-B14F-4D97-AF65-F5344CB8AC3E}">
        <p14:creationId xmlns:p14="http://schemas.microsoft.com/office/powerpoint/2010/main" val="36400730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180DBE-6185-6D4F-AF6C-127F1AF1E633}"/>
              </a:ext>
            </a:extLst>
          </p:cNvPr>
          <p:cNvSpPr>
            <a:spLocks noGrp="1"/>
          </p:cNvSpPr>
          <p:nvPr>
            <p:ph type="title"/>
          </p:nvPr>
        </p:nvSpPr>
        <p:spPr/>
        <p:txBody>
          <a:bodyPr/>
          <a:lstStyle/>
          <a:p>
            <a:r>
              <a:rPr lang="de-DE"/>
              <a:t>Mastertitelformat bearbeiten</a:t>
            </a:r>
            <a:endParaRPr lang="de-GB"/>
          </a:p>
        </p:txBody>
      </p:sp>
      <p:sp>
        <p:nvSpPr>
          <p:cNvPr id="3" name="Inhaltsplatzhalter 2">
            <a:extLst>
              <a:ext uri="{FF2B5EF4-FFF2-40B4-BE49-F238E27FC236}">
                <a16:creationId xmlns:a16="http://schemas.microsoft.com/office/drawing/2014/main" id="{998A47BC-4789-34DA-F379-FBC41C6DDDB3}"/>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GB"/>
          </a:p>
        </p:txBody>
      </p:sp>
      <p:sp>
        <p:nvSpPr>
          <p:cNvPr id="4" name="Datumsplatzhalter 3">
            <a:extLst>
              <a:ext uri="{FF2B5EF4-FFF2-40B4-BE49-F238E27FC236}">
                <a16:creationId xmlns:a16="http://schemas.microsoft.com/office/drawing/2014/main" id="{65720212-459B-3204-FBF5-02AE356D2DE8}"/>
              </a:ext>
            </a:extLst>
          </p:cNvPr>
          <p:cNvSpPr>
            <a:spLocks noGrp="1"/>
          </p:cNvSpPr>
          <p:nvPr>
            <p:ph type="dt" sz="half" idx="10"/>
          </p:nvPr>
        </p:nvSpPr>
        <p:spPr/>
        <p:txBody>
          <a:bodyPr/>
          <a:lstStyle/>
          <a:p>
            <a:fld id="{0213B4BB-8C4D-C34C-A9B6-80D1061DAF6C}" type="datetimeFigureOut">
              <a:rPr lang="de-GB" smtClean="0"/>
              <a:t>02/13/2024</a:t>
            </a:fld>
            <a:endParaRPr lang="de-GB"/>
          </a:p>
        </p:txBody>
      </p:sp>
      <p:sp>
        <p:nvSpPr>
          <p:cNvPr id="5" name="Fußzeilenplatzhalter 4">
            <a:extLst>
              <a:ext uri="{FF2B5EF4-FFF2-40B4-BE49-F238E27FC236}">
                <a16:creationId xmlns:a16="http://schemas.microsoft.com/office/drawing/2014/main" id="{F09BD486-0CAD-C2CC-C7B2-55DAC9CDD0EF}"/>
              </a:ext>
            </a:extLst>
          </p:cNvPr>
          <p:cNvSpPr>
            <a:spLocks noGrp="1"/>
          </p:cNvSpPr>
          <p:nvPr>
            <p:ph type="ftr" sz="quarter" idx="11"/>
          </p:nvPr>
        </p:nvSpPr>
        <p:spPr/>
        <p:txBody>
          <a:bodyPr/>
          <a:lstStyle/>
          <a:p>
            <a:endParaRPr lang="de-GB"/>
          </a:p>
        </p:txBody>
      </p:sp>
      <p:sp>
        <p:nvSpPr>
          <p:cNvPr id="6" name="Foliennummernplatzhalter 5">
            <a:extLst>
              <a:ext uri="{FF2B5EF4-FFF2-40B4-BE49-F238E27FC236}">
                <a16:creationId xmlns:a16="http://schemas.microsoft.com/office/drawing/2014/main" id="{DC5B11A7-AE80-D3B9-061E-B0DEB3768136}"/>
              </a:ext>
            </a:extLst>
          </p:cNvPr>
          <p:cNvSpPr>
            <a:spLocks noGrp="1"/>
          </p:cNvSpPr>
          <p:nvPr>
            <p:ph type="sldNum" sz="quarter" idx="12"/>
          </p:nvPr>
        </p:nvSpPr>
        <p:spPr>
          <a:xfrm>
            <a:off x="9234055" y="6356350"/>
            <a:ext cx="2743200" cy="365125"/>
          </a:xfrm>
          <a:prstGeom prst="rect">
            <a:avLst/>
          </a:prstGeom>
        </p:spPr>
        <p:txBody>
          <a:bodyPr/>
          <a:lstStyle/>
          <a:p>
            <a:fld id="{F7351F57-56B1-0B43-A14F-A8DF88C25015}" type="slidenum">
              <a:rPr lang="de-GB" smtClean="0"/>
              <a:t>‹Nr.›</a:t>
            </a:fld>
            <a:endParaRPr lang="de-GB"/>
          </a:p>
        </p:txBody>
      </p:sp>
    </p:spTree>
    <p:extLst>
      <p:ext uri="{BB962C8B-B14F-4D97-AF65-F5344CB8AC3E}">
        <p14:creationId xmlns:p14="http://schemas.microsoft.com/office/powerpoint/2010/main" val="49909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4B6A9B5F-F579-95CF-E1EB-BBBF323616C7}"/>
              </a:ext>
            </a:extLst>
          </p:cNvPr>
          <p:cNvSpPr>
            <a:spLocks noGrp="1"/>
          </p:cNvSpPr>
          <p:nvPr>
            <p:ph idx="1"/>
          </p:nvPr>
        </p:nvSpPr>
        <p:spPr/>
        <p:txBody>
          <a:bodyPr/>
          <a:lstStyle>
            <a:lvl1pPr>
              <a:defRPr>
                <a:solidFill>
                  <a:srgbClr val="333333"/>
                </a:solidFill>
              </a:defRPr>
            </a:lvl1pPr>
            <a:lvl2pPr>
              <a:defRPr>
                <a:solidFill>
                  <a:srgbClr val="333333"/>
                </a:solidFill>
              </a:defRPr>
            </a:lvl2pPr>
            <a:lvl3pPr>
              <a:defRPr>
                <a:solidFill>
                  <a:srgbClr val="333333"/>
                </a:solidFill>
              </a:defRPr>
            </a:lvl3pPr>
            <a:lvl4pPr>
              <a:defRPr>
                <a:solidFill>
                  <a:srgbClr val="333333"/>
                </a:solidFill>
              </a:defRPr>
            </a:lvl4pPr>
            <a:lvl5pPr>
              <a:defRPr>
                <a:solidFill>
                  <a:srgbClr val="333333"/>
                </a:solidFill>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CH" dirty="0"/>
          </a:p>
        </p:txBody>
      </p:sp>
      <p:sp>
        <p:nvSpPr>
          <p:cNvPr id="4" name="Datumsplatzhalter 3">
            <a:extLst>
              <a:ext uri="{FF2B5EF4-FFF2-40B4-BE49-F238E27FC236}">
                <a16:creationId xmlns:a16="http://schemas.microsoft.com/office/drawing/2014/main" id="{1928F2E0-CFA8-DEAE-1537-6B5B6671CBAC}"/>
              </a:ext>
            </a:extLst>
          </p:cNvPr>
          <p:cNvSpPr>
            <a:spLocks noGrp="1"/>
          </p:cNvSpPr>
          <p:nvPr>
            <p:ph type="dt" sz="half" idx="10"/>
          </p:nvPr>
        </p:nvSpPr>
        <p:spPr/>
        <p:txBody>
          <a:bodyPr/>
          <a:lstStyle/>
          <a:p>
            <a:fld id="{7905E17C-D38A-0C4D-8B31-736F682B5992}" type="datetime1">
              <a:rPr lang="de-DE" smtClean="0"/>
              <a:t>13.02.2024</a:t>
            </a:fld>
            <a:endParaRPr lang="de-CH"/>
          </a:p>
        </p:txBody>
      </p:sp>
      <p:sp>
        <p:nvSpPr>
          <p:cNvPr id="5" name="Fußzeilenplatzhalter 4">
            <a:extLst>
              <a:ext uri="{FF2B5EF4-FFF2-40B4-BE49-F238E27FC236}">
                <a16:creationId xmlns:a16="http://schemas.microsoft.com/office/drawing/2014/main" id="{D19007F9-6DF0-8DA9-6C6F-BA19BE31CB9C}"/>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DAFAA674-CEC2-C286-BF8E-B08496815F80}"/>
              </a:ext>
            </a:extLst>
          </p:cNvPr>
          <p:cNvSpPr>
            <a:spLocks noGrp="1"/>
          </p:cNvSpPr>
          <p:nvPr>
            <p:ph type="sldNum" sz="quarter" idx="12"/>
          </p:nvPr>
        </p:nvSpPr>
        <p:spPr/>
        <p:txBody>
          <a:bodyPr/>
          <a:lstStyle/>
          <a:p>
            <a:fld id="{3B914F46-5675-409D-97A1-6697E91D825B}" type="slidenum">
              <a:rPr lang="de-CH" smtClean="0"/>
              <a:t>‹Nr.›</a:t>
            </a:fld>
            <a:endParaRPr lang="de-CH"/>
          </a:p>
        </p:txBody>
      </p:sp>
      <p:sp>
        <p:nvSpPr>
          <p:cNvPr id="8" name="Titel 7">
            <a:extLst>
              <a:ext uri="{FF2B5EF4-FFF2-40B4-BE49-F238E27FC236}">
                <a16:creationId xmlns:a16="http://schemas.microsoft.com/office/drawing/2014/main" id="{79A10071-B42B-C0EA-3F7C-EEF11AEC9D6F}"/>
              </a:ext>
            </a:extLst>
          </p:cNvPr>
          <p:cNvSpPr>
            <a:spLocks noGrp="1"/>
          </p:cNvSpPr>
          <p:nvPr>
            <p:ph type="title"/>
          </p:nvPr>
        </p:nvSpPr>
        <p:spPr/>
        <p:txBody>
          <a:bodyPr/>
          <a:lstStyle>
            <a:lvl1pPr>
              <a:defRPr>
                <a:solidFill>
                  <a:srgbClr val="333333"/>
                </a:solidFill>
              </a:defRPr>
            </a:lvl1pPr>
          </a:lstStyle>
          <a:p>
            <a:r>
              <a:rPr lang="de-DE" dirty="0"/>
              <a:t>Mastertitelformat bearbeiten</a:t>
            </a:r>
            <a:endParaRPr lang="de-GB" dirty="0"/>
          </a:p>
        </p:txBody>
      </p:sp>
    </p:spTree>
    <p:extLst>
      <p:ext uri="{BB962C8B-B14F-4D97-AF65-F5344CB8AC3E}">
        <p14:creationId xmlns:p14="http://schemas.microsoft.com/office/powerpoint/2010/main" val="3625114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642763A-0EFB-E921-B232-6BD3859C2822}"/>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de-CH"/>
          </a:p>
        </p:txBody>
      </p:sp>
      <p:sp>
        <p:nvSpPr>
          <p:cNvPr id="3" name="Textplatzhalter 2">
            <a:extLst>
              <a:ext uri="{FF2B5EF4-FFF2-40B4-BE49-F238E27FC236}">
                <a16:creationId xmlns:a16="http://schemas.microsoft.com/office/drawing/2014/main" id="{F18CD9AD-1FB6-690D-60C0-7627E040DB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82747FD5-4F16-AE6C-2D14-35BD56D2D82F}"/>
              </a:ext>
            </a:extLst>
          </p:cNvPr>
          <p:cNvSpPr>
            <a:spLocks noGrp="1"/>
          </p:cNvSpPr>
          <p:nvPr>
            <p:ph type="dt" sz="half" idx="10"/>
          </p:nvPr>
        </p:nvSpPr>
        <p:spPr/>
        <p:txBody>
          <a:bodyPr/>
          <a:lstStyle/>
          <a:p>
            <a:fld id="{B2B1000F-BF63-7849-AAB5-FE7A1C8FB476}" type="datetime1">
              <a:rPr lang="de-DE" smtClean="0"/>
              <a:t>13.02.2024</a:t>
            </a:fld>
            <a:endParaRPr lang="de-CH"/>
          </a:p>
        </p:txBody>
      </p:sp>
      <p:sp>
        <p:nvSpPr>
          <p:cNvPr id="5" name="Fußzeilenplatzhalter 4">
            <a:extLst>
              <a:ext uri="{FF2B5EF4-FFF2-40B4-BE49-F238E27FC236}">
                <a16:creationId xmlns:a16="http://schemas.microsoft.com/office/drawing/2014/main" id="{402E3FAF-84B0-89D9-161D-215FF7B002EF}"/>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0F5ED89B-701F-ECB5-A384-EA24D7C671B5}"/>
              </a:ext>
            </a:extLst>
          </p:cNvPr>
          <p:cNvSpPr>
            <a:spLocks noGrp="1"/>
          </p:cNvSpPr>
          <p:nvPr>
            <p:ph type="sldNum" sz="quarter" idx="12"/>
          </p:nvPr>
        </p:nvSpPr>
        <p:spPr/>
        <p:txBody>
          <a:bodyPr/>
          <a:lstStyle/>
          <a:p>
            <a:fld id="{3B914F46-5675-409D-97A1-6697E91D825B}" type="slidenum">
              <a:rPr lang="de-CH" smtClean="0"/>
              <a:t>‹Nr.›</a:t>
            </a:fld>
            <a:endParaRPr lang="de-CH"/>
          </a:p>
        </p:txBody>
      </p:sp>
    </p:spTree>
    <p:extLst>
      <p:ext uri="{BB962C8B-B14F-4D97-AF65-F5344CB8AC3E}">
        <p14:creationId xmlns:p14="http://schemas.microsoft.com/office/powerpoint/2010/main" val="3967182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274763-F9B5-8BC4-7584-56B5CD8FE119}"/>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id="{B6FA633E-A470-C57E-4594-B881AAB31062}"/>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Inhaltsplatzhalter 3">
            <a:extLst>
              <a:ext uri="{FF2B5EF4-FFF2-40B4-BE49-F238E27FC236}">
                <a16:creationId xmlns:a16="http://schemas.microsoft.com/office/drawing/2014/main" id="{693C387D-5976-5702-353E-DF38A237F8AF}"/>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Datumsplatzhalter 4">
            <a:extLst>
              <a:ext uri="{FF2B5EF4-FFF2-40B4-BE49-F238E27FC236}">
                <a16:creationId xmlns:a16="http://schemas.microsoft.com/office/drawing/2014/main" id="{2CB285CD-245F-1F31-06A6-856AE9A62161}"/>
              </a:ext>
            </a:extLst>
          </p:cNvPr>
          <p:cNvSpPr>
            <a:spLocks noGrp="1"/>
          </p:cNvSpPr>
          <p:nvPr>
            <p:ph type="dt" sz="half" idx="10"/>
          </p:nvPr>
        </p:nvSpPr>
        <p:spPr/>
        <p:txBody>
          <a:bodyPr/>
          <a:lstStyle/>
          <a:p>
            <a:fld id="{BA5FAECC-0450-6D46-87D3-88BC004015A2}" type="datetime1">
              <a:rPr lang="de-DE" smtClean="0"/>
              <a:t>13.02.2024</a:t>
            </a:fld>
            <a:endParaRPr lang="de-CH"/>
          </a:p>
        </p:txBody>
      </p:sp>
      <p:sp>
        <p:nvSpPr>
          <p:cNvPr id="6" name="Fußzeilenplatzhalter 5">
            <a:extLst>
              <a:ext uri="{FF2B5EF4-FFF2-40B4-BE49-F238E27FC236}">
                <a16:creationId xmlns:a16="http://schemas.microsoft.com/office/drawing/2014/main" id="{EBFE92DB-3E63-2348-AD12-3153C8627498}"/>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a16="http://schemas.microsoft.com/office/drawing/2014/main" id="{41E1C023-126C-4F32-B7D9-3AAD721A2F91}"/>
              </a:ext>
            </a:extLst>
          </p:cNvPr>
          <p:cNvSpPr>
            <a:spLocks noGrp="1"/>
          </p:cNvSpPr>
          <p:nvPr>
            <p:ph type="sldNum" sz="quarter" idx="12"/>
          </p:nvPr>
        </p:nvSpPr>
        <p:spPr/>
        <p:txBody>
          <a:bodyPr/>
          <a:lstStyle/>
          <a:p>
            <a:fld id="{3B914F46-5675-409D-97A1-6697E91D825B}" type="slidenum">
              <a:rPr lang="de-CH" smtClean="0"/>
              <a:t>‹Nr.›</a:t>
            </a:fld>
            <a:endParaRPr lang="de-CH"/>
          </a:p>
        </p:txBody>
      </p:sp>
    </p:spTree>
    <p:extLst>
      <p:ext uri="{BB962C8B-B14F-4D97-AF65-F5344CB8AC3E}">
        <p14:creationId xmlns:p14="http://schemas.microsoft.com/office/powerpoint/2010/main" val="2201642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FA7912-74E9-25E8-3EFB-6707A27844D0}"/>
              </a:ext>
            </a:extLst>
          </p:cNvPr>
          <p:cNvSpPr>
            <a:spLocks noGrp="1"/>
          </p:cNvSpPr>
          <p:nvPr>
            <p:ph type="title"/>
          </p:nvPr>
        </p:nvSpPr>
        <p:spPr>
          <a:xfrm>
            <a:off x="839788" y="365125"/>
            <a:ext cx="10515600" cy="1325563"/>
          </a:xfrm>
        </p:spPr>
        <p:txBody>
          <a:bodyPr/>
          <a:lstStyle/>
          <a:p>
            <a:r>
              <a:rPr lang="de-DE"/>
              <a:t>Mastertitelformat bearbeiten</a:t>
            </a:r>
            <a:endParaRPr lang="de-CH"/>
          </a:p>
        </p:txBody>
      </p:sp>
      <p:sp>
        <p:nvSpPr>
          <p:cNvPr id="3" name="Textplatzhalter 2">
            <a:extLst>
              <a:ext uri="{FF2B5EF4-FFF2-40B4-BE49-F238E27FC236}">
                <a16:creationId xmlns:a16="http://schemas.microsoft.com/office/drawing/2014/main" id="{0EB1AEFD-D834-65D2-87D5-AAE1E8636EF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E80CB803-AB8A-F498-20F0-CAE7765BD4DA}"/>
              </a:ext>
            </a:extLst>
          </p:cNvPr>
          <p:cNvSpPr>
            <a:spLocks noGrp="1"/>
          </p:cNvSpPr>
          <p:nvPr>
            <p:ph sz="half" idx="2"/>
          </p:nvPr>
        </p:nvSpPr>
        <p:spPr>
          <a:xfrm>
            <a:off x="839788" y="2505075"/>
            <a:ext cx="5157787" cy="3684588"/>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CH" dirty="0"/>
          </a:p>
        </p:txBody>
      </p:sp>
      <p:sp>
        <p:nvSpPr>
          <p:cNvPr id="5" name="Textplatzhalter 4">
            <a:extLst>
              <a:ext uri="{FF2B5EF4-FFF2-40B4-BE49-F238E27FC236}">
                <a16:creationId xmlns:a16="http://schemas.microsoft.com/office/drawing/2014/main" id="{0B7401F5-6D89-4978-FAE2-E29DFD0B4D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ED755B32-988A-F1A4-5516-91230185D833}"/>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Datumsplatzhalter 6">
            <a:extLst>
              <a:ext uri="{FF2B5EF4-FFF2-40B4-BE49-F238E27FC236}">
                <a16:creationId xmlns:a16="http://schemas.microsoft.com/office/drawing/2014/main" id="{218CE3DE-E1CF-B843-F423-10263E2B00A8}"/>
              </a:ext>
            </a:extLst>
          </p:cNvPr>
          <p:cNvSpPr>
            <a:spLocks noGrp="1"/>
          </p:cNvSpPr>
          <p:nvPr>
            <p:ph type="dt" sz="half" idx="10"/>
          </p:nvPr>
        </p:nvSpPr>
        <p:spPr/>
        <p:txBody>
          <a:bodyPr/>
          <a:lstStyle/>
          <a:p>
            <a:fld id="{7F59D365-6578-2547-88F9-06CA734326F3}" type="datetime1">
              <a:rPr lang="de-DE" smtClean="0"/>
              <a:t>13.02.2024</a:t>
            </a:fld>
            <a:endParaRPr lang="de-CH"/>
          </a:p>
        </p:txBody>
      </p:sp>
      <p:sp>
        <p:nvSpPr>
          <p:cNvPr id="8" name="Fußzeilenplatzhalter 7">
            <a:extLst>
              <a:ext uri="{FF2B5EF4-FFF2-40B4-BE49-F238E27FC236}">
                <a16:creationId xmlns:a16="http://schemas.microsoft.com/office/drawing/2014/main" id="{FC3147E9-F90C-A8F9-FAB3-A70E7B4DA419}"/>
              </a:ext>
            </a:extLst>
          </p:cNvPr>
          <p:cNvSpPr>
            <a:spLocks noGrp="1"/>
          </p:cNvSpPr>
          <p:nvPr>
            <p:ph type="ftr" sz="quarter" idx="11"/>
          </p:nvPr>
        </p:nvSpPr>
        <p:spPr/>
        <p:txBody>
          <a:bodyPr/>
          <a:lstStyle/>
          <a:p>
            <a:endParaRPr lang="de-CH"/>
          </a:p>
        </p:txBody>
      </p:sp>
      <p:sp>
        <p:nvSpPr>
          <p:cNvPr id="9" name="Foliennummernplatzhalter 8">
            <a:extLst>
              <a:ext uri="{FF2B5EF4-FFF2-40B4-BE49-F238E27FC236}">
                <a16:creationId xmlns:a16="http://schemas.microsoft.com/office/drawing/2014/main" id="{AC34432F-9F1B-73D6-A293-1097A01C8B68}"/>
              </a:ext>
            </a:extLst>
          </p:cNvPr>
          <p:cNvSpPr>
            <a:spLocks noGrp="1"/>
          </p:cNvSpPr>
          <p:nvPr>
            <p:ph type="sldNum" sz="quarter" idx="12"/>
          </p:nvPr>
        </p:nvSpPr>
        <p:spPr/>
        <p:txBody>
          <a:bodyPr/>
          <a:lstStyle/>
          <a:p>
            <a:fld id="{3B914F46-5675-409D-97A1-6697E91D825B}" type="slidenum">
              <a:rPr lang="de-CH" smtClean="0"/>
              <a:t>‹Nr.›</a:t>
            </a:fld>
            <a:endParaRPr lang="de-CH"/>
          </a:p>
        </p:txBody>
      </p:sp>
    </p:spTree>
    <p:extLst>
      <p:ext uri="{BB962C8B-B14F-4D97-AF65-F5344CB8AC3E}">
        <p14:creationId xmlns:p14="http://schemas.microsoft.com/office/powerpoint/2010/main" val="1274697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AA6FF28-AC18-DCFB-8242-6F5C488792C3}"/>
              </a:ext>
            </a:extLst>
          </p:cNvPr>
          <p:cNvSpPr>
            <a:spLocks noGrp="1"/>
          </p:cNvSpPr>
          <p:nvPr>
            <p:ph type="title"/>
          </p:nvPr>
        </p:nvSpPr>
        <p:spPr/>
        <p:txBody>
          <a:bodyPr/>
          <a:lstStyle/>
          <a:p>
            <a:r>
              <a:rPr lang="de-DE"/>
              <a:t>Mastertitelformat bearbeiten</a:t>
            </a:r>
            <a:endParaRPr lang="de-CH"/>
          </a:p>
        </p:txBody>
      </p:sp>
      <p:sp>
        <p:nvSpPr>
          <p:cNvPr id="3" name="Datumsplatzhalter 2">
            <a:extLst>
              <a:ext uri="{FF2B5EF4-FFF2-40B4-BE49-F238E27FC236}">
                <a16:creationId xmlns:a16="http://schemas.microsoft.com/office/drawing/2014/main" id="{DC2ADCF0-41BC-F567-57EA-B6239C80E222}"/>
              </a:ext>
            </a:extLst>
          </p:cNvPr>
          <p:cNvSpPr>
            <a:spLocks noGrp="1"/>
          </p:cNvSpPr>
          <p:nvPr>
            <p:ph type="dt" sz="half" idx="10"/>
          </p:nvPr>
        </p:nvSpPr>
        <p:spPr/>
        <p:txBody>
          <a:bodyPr/>
          <a:lstStyle/>
          <a:p>
            <a:fld id="{E064EE8C-2ED4-1C4B-81BE-4FB64A66D132}" type="datetime1">
              <a:rPr lang="de-DE" smtClean="0"/>
              <a:t>13.02.2024</a:t>
            </a:fld>
            <a:endParaRPr lang="de-CH"/>
          </a:p>
        </p:txBody>
      </p:sp>
      <p:sp>
        <p:nvSpPr>
          <p:cNvPr id="4" name="Fußzeilenplatzhalter 3">
            <a:extLst>
              <a:ext uri="{FF2B5EF4-FFF2-40B4-BE49-F238E27FC236}">
                <a16:creationId xmlns:a16="http://schemas.microsoft.com/office/drawing/2014/main" id="{04BF390A-1F47-EDEC-9F49-390AEC123F88}"/>
              </a:ext>
            </a:extLst>
          </p:cNvPr>
          <p:cNvSpPr>
            <a:spLocks noGrp="1"/>
          </p:cNvSpPr>
          <p:nvPr>
            <p:ph type="ftr" sz="quarter" idx="11"/>
          </p:nvPr>
        </p:nvSpPr>
        <p:spPr/>
        <p:txBody>
          <a:bodyPr/>
          <a:lstStyle/>
          <a:p>
            <a:endParaRPr lang="de-CH"/>
          </a:p>
        </p:txBody>
      </p:sp>
      <p:sp>
        <p:nvSpPr>
          <p:cNvPr id="5" name="Foliennummernplatzhalter 4">
            <a:extLst>
              <a:ext uri="{FF2B5EF4-FFF2-40B4-BE49-F238E27FC236}">
                <a16:creationId xmlns:a16="http://schemas.microsoft.com/office/drawing/2014/main" id="{F88BD998-5D22-487B-BC57-90F60B55427F}"/>
              </a:ext>
            </a:extLst>
          </p:cNvPr>
          <p:cNvSpPr>
            <a:spLocks noGrp="1"/>
          </p:cNvSpPr>
          <p:nvPr>
            <p:ph type="sldNum" sz="quarter" idx="12"/>
          </p:nvPr>
        </p:nvSpPr>
        <p:spPr/>
        <p:txBody>
          <a:bodyPr/>
          <a:lstStyle/>
          <a:p>
            <a:fld id="{3B914F46-5675-409D-97A1-6697E91D825B}" type="slidenum">
              <a:rPr lang="de-CH" smtClean="0"/>
              <a:t>‹Nr.›</a:t>
            </a:fld>
            <a:endParaRPr lang="de-CH"/>
          </a:p>
        </p:txBody>
      </p:sp>
    </p:spTree>
    <p:extLst>
      <p:ext uri="{BB962C8B-B14F-4D97-AF65-F5344CB8AC3E}">
        <p14:creationId xmlns:p14="http://schemas.microsoft.com/office/powerpoint/2010/main" val="1201534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141E6FB-1D75-3D47-214F-ED145910C945}"/>
              </a:ext>
            </a:extLst>
          </p:cNvPr>
          <p:cNvSpPr>
            <a:spLocks noGrp="1"/>
          </p:cNvSpPr>
          <p:nvPr>
            <p:ph type="dt" sz="half" idx="10"/>
          </p:nvPr>
        </p:nvSpPr>
        <p:spPr/>
        <p:txBody>
          <a:bodyPr/>
          <a:lstStyle/>
          <a:p>
            <a:fld id="{FB827889-401B-754D-80C8-AB4C7ADDA4DF}" type="datetime1">
              <a:rPr lang="de-DE" smtClean="0"/>
              <a:t>13.02.2024</a:t>
            </a:fld>
            <a:endParaRPr lang="de-CH"/>
          </a:p>
        </p:txBody>
      </p:sp>
      <p:sp>
        <p:nvSpPr>
          <p:cNvPr id="3" name="Fußzeilenplatzhalter 2">
            <a:extLst>
              <a:ext uri="{FF2B5EF4-FFF2-40B4-BE49-F238E27FC236}">
                <a16:creationId xmlns:a16="http://schemas.microsoft.com/office/drawing/2014/main" id="{5BDCA695-5CC0-BACB-87A2-9F96CD581AFB}"/>
              </a:ext>
            </a:extLst>
          </p:cNvPr>
          <p:cNvSpPr>
            <a:spLocks noGrp="1"/>
          </p:cNvSpPr>
          <p:nvPr>
            <p:ph type="ftr" sz="quarter" idx="11"/>
          </p:nvPr>
        </p:nvSpPr>
        <p:spPr/>
        <p:txBody>
          <a:bodyPr/>
          <a:lstStyle/>
          <a:p>
            <a:endParaRPr lang="de-CH"/>
          </a:p>
        </p:txBody>
      </p:sp>
      <p:sp>
        <p:nvSpPr>
          <p:cNvPr id="4" name="Foliennummernplatzhalter 3">
            <a:extLst>
              <a:ext uri="{FF2B5EF4-FFF2-40B4-BE49-F238E27FC236}">
                <a16:creationId xmlns:a16="http://schemas.microsoft.com/office/drawing/2014/main" id="{12E54B23-6549-68CE-108C-3F51B1145526}"/>
              </a:ext>
            </a:extLst>
          </p:cNvPr>
          <p:cNvSpPr>
            <a:spLocks noGrp="1"/>
          </p:cNvSpPr>
          <p:nvPr>
            <p:ph type="sldNum" sz="quarter" idx="12"/>
          </p:nvPr>
        </p:nvSpPr>
        <p:spPr/>
        <p:txBody>
          <a:bodyPr/>
          <a:lstStyle/>
          <a:p>
            <a:fld id="{3B914F46-5675-409D-97A1-6697E91D825B}" type="slidenum">
              <a:rPr lang="de-CH" smtClean="0"/>
              <a:t>‹Nr.›</a:t>
            </a:fld>
            <a:endParaRPr lang="de-CH"/>
          </a:p>
        </p:txBody>
      </p:sp>
    </p:spTree>
    <p:extLst>
      <p:ext uri="{BB962C8B-B14F-4D97-AF65-F5344CB8AC3E}">
        <p14:creationId xmlns:p14="http://schemas.microsoft.com/office/powerpoint/2010/main" val="1798786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02B355-F026-EA68-EB8F-6595D8FD767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Inhaltsplatzhalter 2">
            <a:extLst>
              <a:ext uri="{FF2B5EF4-FFF2-40B4-BE49-F238E27FC236}">
                <a16:creationId xmlns:a16="http://schemas.microsoft.com/office/drawing/2014/main" id="{338965FE-ED88-BC4F-AD79-9F31414B73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a:extLst>
              <a:ext uri="{FF2B5EF4-FFF2-40B4-BE49-F238E27FC236}">
                <a16:creationId xmlns:a16="http://schemas.microsoft.com/office/drawing/2014/main" id="{2C1CF603-B130-0B29-9E2E-A5C1439FB2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E35B1451-2C17-3CD5-2C76-2A9CB3A5ACC0}"/>
              </a:ext>
            </a:extLst>
          </p:cNvPr>
          <p:cNvSpPr>
            <a:spLocks noGrp="1"/>
          </p:cNvSpPr>
          <p:nvPr>
            <p:ph type="dt" sz="half" idx="10"/>
          </p:nvPr>
        </p:nvSpPr>
        <p:spPr/>
        <p:txBody>
          <a:bodyPr/>
          <a:lstStyle/>
          <a:p>
            <a:fld id="{68D5314C-9F72-3548-A049-B2FA54EA30B2}" type="datetime1">
              <a:rPr lang="de-DE" smtClean="0"/>
              <a:t>13.02.2024</a:t>
            </a:fld>
            <a:endParaRPr lang="de-CH"/>
          </a:p>
        </p:txBody>
      </p:sp>
      <p:sp>
        <p:nvSpPr>
          <p:cNvPr id="6" name="Fußzeilenplatzhalter 5">
            <a:extLst>
              <a:ext uri="{FF2B5EF4-FFF2-40B4-BE49-F238E27FC236}">
                <a16:creationId xmlns:a16="http://schemas.microsoft.com/office/drawing/2014/main" id="{87929CE9-77F2-31FB-D34E-92B5267044D1}"/>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a16="http://schemas.microsoft.com/office/drawing/2014/main" id="{0DAA71C9-BC54-2476-4F88-2D6CC680BF9E}"/>
              </a:ext>
            </a:extLst>
          </p:cNvPr>
          <p:cNvSpPr>
            <a:spLocks noGrp="1"/>
          </p:cNvSpPr>
          <p:nvPr>
            <p:ph type="sldNum" sz="quarter" idx="12"/>
          </p:nvPr>
        </p:nvSpPr>
        <p:spPr/>
        <p:txBody>
          <a:bodyPr/>
          <a:lstStyle/>
          <a:p>
            <a:fld id="{3B914F46-5675-409D-97A1-6697E91D825B}" type="slidenum">
              <a:rPr lang="de-CH" smtClean="0"/>
              <a:t>‹Nr.›</a:t>
            </a:fld>
            <a:endParaRPr lang="de-CH"/>
          </a:p>
        </p:txBody>
      </p:sp>
    </p:spTree>
    <p:extLst>
      <p:ext uri="{BB962C8B-B14F-4D97-AF65-F5344CB8AC3E}">
        <p14:creationId xmlns:p14="http://schemas.microsoft.com/office/powerpoint/2010/main" val="4145245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E57004-D0EE-5F82-7057-ABC909D9D3CB}"/>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Bildplatzhalter 2">
            <a:extLst>
              <a:ext uri="{FF2B5EF4-FFF2-40B4-BE49-F238E27FC236}">
                <a16:creationId xmlns:a16="http://schemas.microsoft.com/office/drawing/2014/main" id="{6808AA21-A560-B0FC-CAF7-A59F599818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CH"/>
          </a:p>
        </p:txBody>
      </p:sp>
      <p:sp>
        <p:nvSpPr>
          <p:cNvPr id="4" name="Textplatzhalter 3">
            <a:extLst>
              <a:ext uri="{FF2B5EF4-FFF2-40B4-BE49-F238E27FC236}">
                <a16:creationId xmlns:a16="http://schemas.microsoft.com/office/drawing/2014/main" id="{E295039E-E7B1-83E3-004E-803E9D24FF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0DF966A-773E-5DC3-AC3C-75A108E71BEA}"/>
              </a:ext>
            </a:extLst>
          </p:cNvPr>
          <p:cNvSpPr>
            <a:spLocks noGrp="1"/>
          </p:cNvSpPr>
          <p:nvPr>
            <p:ph type="dt" sz="half" idx="10"/>
          </p:nvPr>
        </p:nvSpPr>
        <p:spPr/>
        <p:txBody>
          <a:bodyPr/>
          <a:lstStyle/>
          <a:p>
            <a:fld id="{5E322346-C8C2-0C46-935E-1B77D42167DF}" type="datetime1">
              <a:rPr lang="de-DE" smtClean="0"/>
              <a:t>13.02.2024</a:t>
            </a:fld>
            <a:endParaRPr lang="de-CH"/>
          </a:p>
        </p:txBody>
      </p:sp>
      <p:sp>
        <p:nvSpPr>
          <p:cNvPr id="6" name="Fußzeilenplatzhalter 5">
            <a:extLst>
              <a:ext uri="{FF2B5EF4-FFF2-40B4-BE49-F238E27FC236}">
                <a16:creationId xmlns:a16="http://schemas.microsoft.com/office/drawing/2014/main" id="{A2020660-BB05-A6C3-CFB4-8DC7DA640546}"/>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a16="http://schemas.microsoft.com/office/drawing/2014/main" id="{3FB01320-FE59-4A01-FBB7-76773BAC3BE8}"/>
              </a:ext>
            </a:extLst>
          </p:cNvPr>
          <p:cNvSpPr>
            <a:spLocks noGrp="1"/>
          </p:cNvSpPr>
          <p:nvPr>
            <p:ph type="sldNum" sz="quarter" idx="12"/>
          </p:nvPr>
        </p:nvSpPr>
        <p:spPr/>
        <p:txBody>
          <a:bodyPr/>
          <a:lstStyle/>
          <a:p>
            <a:fld id="{3B914F46-5675-409D-97A1-6697E91D825B}" type="slidenum">
              <a:rPr lang="de-CH" smtClean="0"/>
              <a:t>‹Nr.›</a:t>
            </a:fld>
            <a:endParaRPr lang="de-CH"/>
          </a:p>
        </p:txBody>
      </p:sp>
    </p:spTree>
    <p:extLst>
      <p:ext uri="{BB962C8B-B14F-4D97-AF65-F5344CB8AC3E}">
        <p14:creationId xmlns:p14="http://schemas.microsoft.com/office/powerpoint/2010/main" val="3148519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sv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image" Target="../media/image2.svg"/><Relationship Id="rId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6.xml"/><Relationship Id="rId1" Type="http://schemas.openxmlformats.org/officeDocument/2006/relationships/slideLayout" Target="../slideLayouts/slideLayout15.xml"/><Relationship Id="rId5" Type="http://schemas.openxmlformats.org/officeDocument/2006/relationships/image" Target="../media/image2.sv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A9324BF4-72CE-9F6A-DA40-765E12232151}"/>
              </a:ext>
            </a:extLst>
          </p:cNvPr>
          <p:cNvSpPr/>
          <p:nvPr userDrawn="1"/>
        </p:nvSpPr>
        <p:spPr>
          <a:xfrm>
            <a:off x="0" y="0"/>
            <a:ext cx="12192000" cy="593959"/>
          </a:xfrm>
          <a:prstGeom prst="rect">
            <a:avLst/>
          </a:prstGeom>
          <a:solidFill>
            <a:srgbClr val="3A49E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2" name="Titelplatzhalter 1">
            <a:extLst>
              <a:ext uri="{FF2B5EF4-FFF2-40B4-BE49-F238E27FC236}">
                <a16:creationId xmlns:a16="http://schemas.microsoft.com/office/drawing/2014/main" id="{5ADC2C9C-EE3B-EE0A-27D4-186DF79B23EF}"/>
              </a:ext>
            </a:extLst>
          </p:cNvPr>
          <p:cNvSpPr>
            <a:spLocks noGrp="1"/>
          </p:cNvSpPr>
          <p:nvPr>
            <p:ph type="title"/>
          </p:nvPr>
        </p:nvSpPr>
        <p:spPr>
          <a:xfrm>
            <a:off x="704388" y="833563"/>
            <a:ext cx="8060789" cy="1325563"/>
          </a:xfrm>
          <a:prstGeom prst="rect">
            <a:avLst/>
          </a:prstGeom>
        </p:spPr>
        <p:txBody>
          <a:bodyPr vert="horz" lIns="91440" tIns="45720" rIns="91440" bIns="45720" rtlCol="0" anchor="ctr">
            <a:normAutofit/>
          </a:bodyPr>
          <a:lstStyle/>
          <a:p>
            <a:r>
              <a:rPr lang="de-DE" dirty="0"/>
              <a:t>Mastertitelformat bearbeiten</a:t>
            </a:r>
            <a:endParaRPr lang="de-CH" dirty="0"/>
          </a:p>
        </p:txBody>
      </p:sp>
      <p:sp>
        <p:nvSpPr>
          <p:cNvPr id="3" name="Textplatzhalter 2">
            <a:extLst>
              <a:ext uri="{FF2B5EF4-FFF2-40B4-BE49-F238E27FC236}">
                <a16:creationId xmlns:a16="http://schemas.microsoft.com/office/drawing/2014/main" id="{BB9B90E8-B12B-BD0C-1B5D-5D8F2BF84340}"/>
              </a:ext>
            </a:extLst>
          </p:cNvPr>
          <p:cNvSpPr>
            <a:spLocks noGrp="1"/>
          </p:cNvSpPr>
          <p:nvPr>
            <p:ph type="body" idx="1"/>
          </p:nvPr>
        </p:nvSpPr>
        <p:spPr>
          <a:xfrm>
            <a:off x="704388" y="2186186"/>
            <a:ext cx="10515600" cy="4060824"/>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CH" dirty="0"/>
          </a:p>
        </p:txBody>
      </p:sp>
      <p:sp>
        <p:nvSpPr>
          <p:cNvPr id="4" name="Datumsplatzhalter 3">
            <a:extLst>
              <a:ext uri="{FF2B5EF4-FFF2-40B4-BE49-F238E27FC236}">
                <a16:creationId xmlns:a16="http://schemas.microsoft.com/office/drawing/2014/main" id="{FB240500-5809-87FF-735B-EFD1C8E69B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68B232-4627-AD49-997A-33B33AF7A15E}" type="datetime1">
              <a:rPr lang="de-DE" smtClean="0"/>
              <a:t>13.02.2024</a:t>
            </a:fld>
            <a:endParaRPr lang="de-CH"/>
          </a:p>
        </p:txBody>
      </p:sp>
      <p:sp>
        <p:nvSpPr>
          <p:cNvPr id="5" name="Fußzeilenplatzhalter 4">
            <a:extLst>
              <a:ext uri="{FF2B5EF4-FFF2-40B4-BE49-F238E27FC236}">
                <a16:creationId xmlns:a16="http://schemas.microsoft.com/office/drawing/2014/main" id="{45663CFB-0449-D3FB-F5E8-5ED2B776781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a:p>
        </p:txBody>
      </p:sp>
      <p:sp>
        <p:nvSpPr>
          <p:cNvPr id="6" name="Foliennummernplatzhalter 5">
            <a:extLst>
              <a:ext uri="{FF2B5EF4-FFF2-40B4-BE49-F238E27FC236}">
                <a16:creationId xmlns:a16="http://schemas.microsoft.com/office/drawing/2014/main" id="{B55BC2EE-242A-79C4-40E1-315DDA540204}"/>
              </a:ext>
            </a:extLst>
          </p:cNvPr>
          <p:cNvSpPr>
            <a:spLocks noGrp="1"/>
          </p:cNvSpPr>
          <p:nvPr>
            <p:ph type="sldNum" sz="quarter" idx="4"/>
          </p:nvPr>
        </p:nvSpPr>
        <p:spPr>
          <a:xfrm>
            <a:off x="9338065"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914F46-5675-409D-97A1-6697E91D825B}" type="slidenum">
              <a:rPr lang="de-CH" smtClean="0"/>
              <a:t>‹Nr.›</a:t>
            </a:fld>
            <a:endParaRPr lang="de-CH"/>
          </a:p>
        </p:txBody>
      </p:sp>
      <p:sp>
        <p:nvSpPr>
          <p:cNvPr id="15" name="Rechteck 14">
            <a:extLst>
              <a:ext uri="{FF2B5EF4-FFF2-40B4-BE49-F238E27FC236}">
                <a16:creationId xmlns:a16="http://schemas.microsoft.com/office/drawing/2014/main" id="{6BBE031B-B954-DF54-7EA0-8DCE6F488EE0}"/>
              </a:ext>
            </a:extLst>
          </p:cNvPr>
          <p:cNvSpPr/>
          <p:nvPr userDrawn="1"/>
        </p:nvSpPr>
        <p:spPr>
          <a:xfrm>
            <a:off x="0" y="6721475"/>
            <a:ext cx="12192000" cy="136526"/>
          </a:xfrm>
          <a:prstGeom prst="rect">
            <a:avLst/>
          </a:prstGeom>
          <a:solidFill>
            <a:srgbClr val="33333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9" name="Textfeld 8">
            <a:extLst>
              <a:ext uri="{FF2B5EF4-FFF2-40B4-BE49-F238E27FC236}">
                <a16:creationId xmlns:a16="http://schemas.microsoft.com/office/drawing/2014/main" id="{43EB4505-BBD2-EC85-6799-849B39B27D87}"/>
              </a:ext>
            </a:extLst>
          </p:cNvPr>
          <p:cNvSpPr txBox="1"/>
          <p:nvPr userDrawn="1"/>
        </p:nvSpPr>
        <p:spPr>
          <a:xfrm>
            <a:off x="7883134" y="174800"/>
            <a:ext cx="4198131"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GB" sz="1200" i="1" dirty="0">
                <a:solidFill>
                  <a:srgbClr val="FCFDFE"/>
                </a:solidFill>
                <a:effectLst/>
                <a:latin typeface="Helvetica" pitchFamily="2" charset="0"/>
              </a:rPr>
              <a:t>©</a:t>
            </a:r>
            <a:r>
              <a:rPr lang="de-GB" sz="1200" b="0" i="0" dirty="0">
                <a:solidFill>
                  <a:srgbClr val="FCFDFE"/>
                </a:solidFill>
                <a:effectLst/>
                <a:latin typeface="Helvetica" pitchFamily="2" charset="0"/>
              </a:rPr>
              <a:t> </a:t>
            </a:r>
            <a:r>
              <a:rPr lang="de-GB" sz="1200" b="0" i="0" dirty="0">
                <a:solidFill>
                  <a:schemeClr val="bg1"/>
                </a:solidFill>
                <a:latin typeface="Helvetica Light" panose="020B0403020202020204" pitchFamily="34" charset="0"/>
              </a:rPr>
              <a:t>SDBB | dokumentation</a:t>
            </a:r>
          </a:p>
        </p:txBody>
      </p:sp>
      <p:pic>
        <p:nvPicPr>
          <p:cNvPr id="8" name="Grafik 7">
            <a:extLst>
              <a:ext uri="{FF2B5EF4-FFF2-40B4-BE49-F238E27FC236}">
                <a16:creationId xmlns:a16="http://schemas.microsoft.com/office/drawing/2014/main" id="{47692876-6C99-E188-B7DB-BEEBE1A9A405}"/>
              </a:ext>
            </a:extLst>
          </p:cNvPr>
          <p:cNvPicPr>
            <a:picLocks noChangeAspect="1"/>
          </p:cNvPicPr>
          <p:nvPr userDrawn="1"/>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110735" y="136525"/>
            <a:ext cx="1468683" cy="343735"/>
          </a:xfrm>
          <a:prstGeom prst="rect">
            <a:avLst/>
          </a:prstGeom>
        </p:spPr>
      </p:pic>
    </p:spTree>
    <p:extLst>
      <p:ext uri="{BB962C8B-B14F-4D97-AF65-F5344CB8AC3E}">
        <p14:creationId xmlns:p14="http://schemas.microsoft.com/office/powerpoint/2010/main" val="2141178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914400" rtl="0" eaLnBrk="1" latinLnBrk="0" hangingPunct="1">
        <a:lnSpc>
          <a:spcPct val="90000"/>
        </a:lnSpc>
        <a:spcBef>
          <a:spcPct val="0"/>
        </a:spcBef>
        <a:buNone/>
        <a:defRPr sz="3600" b="0" i="0" kern="1200">
          <a:solidFill>
            <a:srgbClr val="373737"/>
          </a:solidFill>
          <a:latin typeface="Georgia" panose="02040502050405020303" pitchFamily="18" charset="0"/>
          <a:ea typeface="+mj-ea"/>
          <a:cs typeface="Times New Roman" panose="02020603050405020304" pitchFamily="18" charset="0"/>
        </a:defRPr>
      </a:lvl1pPr>
    </p:titleStyle>
    <p:bodyStyle>
      <a:lvl1pPr marL="228600" indent="-228600" algn="l" defTabSz="914400" rtl="0" eaLnBrk="1" latinLnBrk="0" hangingPunct="1">
        <a:lnSpc>
          <a:spcPct val="90000"/>
        </a:lnSpc>
        <a:spcBef>
          <a:spcPts val="1000"/>
        </a:spcBef>
        <a:buFont typeface="Wingdings" pitchFamily="2" charset="2"/>
        <a:buChar char="§"/>
        <a:defRPr sz="1800" b="0" i="0" kern="1200">
          <a:solidFill>
            <a:srgbClr val="373737"/>
          </a:solidFill>
          <a:latin typeface="Helvetica" pitchFamily="2"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Wingdings" pitchFamily="2" charset="2"/>
        <a:buChar char="§"/>
        <a:defRPr sz="1600" b="0" i="0" kern="1200">
          <a:solidFill>
            <a:srgbClr val="373737"/>
          </a:solidFill>
          <a:latin typeface="Helvetica" pitchFamily="2"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Wingdings" pitchFamily="2" charset="2"/>
        <a:buChar char="§"/>
        <a:defRPr sz="1400" b="0" i="0" kern="1200">
          <a:solidFill>
            <a:srgbClr val="373737"/>
          </a:solidFill>
          <a:latin typeface="Helvetica" pitchFamily="2"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Wingdings" pitchFamily="2" charset="2"/>
        <a:buChar char="§"/>
        <a:defRPr sz="1200" b="0" i="0" kern="1200">
          <a:solidFill>
            <a:srgbClr val="373737"/>
          </a:solidFill>
          <a:latin typeface="Helvetica" pitchFamily="2"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Wingdings" pitchFamily="2" charset="2"/>
        <a:buChar char="§"/>
        <a:defRPr sz="1000" b="0" i="0" kern="1200">
          <a:solidFill>
            <a:srgbClr val="373737"/>
          </a:solidFill>
          <a:latin typeface="Helvetica" pitchFamily="2"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4975A743-67CA-BD5B-8098-359078B110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GB"/>
          </a:p>
        </p:txBody>
      </p:sp>
      <p:sp>
        <p:nvSpPr>
          <p:cNvPr id="3" name="Textplatzhalter 2">
            <a:extLst>
              <a:ext uri="{FF2B5EF4-FFF2-40B4-BE49-F238E27FC236}">
                <a16:creationId xmlns:a16="http://schemas.microsoft.com/office/drawing/2014/main" id="{C7A490FE-57F8-1665-9206-5A3A4DB374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GB"/>
          </a:p>
        </p:txBody>
      </p:sp>
      <p:sp>
        <p:nvSpPr>
          <p:cNvPr id="4" name="Datumsplatzhalter 3">
            <a:extLst>
              <a:ext uri="{FF2B5EF4-FFF2-40B4-BE49-F238E27FC236}">
                <a16:creationId xmlns:a16="http://schemas.microsoft.com/office/drawing/2014/main" id="{678CE52A-F98F-5B85-220A-CC1AEDF034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6B8DCF-D3FE-9546-A664-A6FDF2A41870}" type="datetimeFigureOut">
              <a:rPr lang="de-GB" smtClean="0"/>
              <a:t>02/13/2024</a:t>
            </a:fld>
            <a:endParaRPr lang="de-GB"/>
          </a:p>
        </p:txBody>
      </p:sp>
      <p:sp>
        <p:nvSpPr>
          <p:cNvPr id="5" name="Fußzeilenplatzhalter 4">
            <a:extLst>
              <a:ext uri="{FF2B5EF4-FFF2-40B4-BE49-F238E27FC236}">
                <a16:creationId xmlns:a16="http://schemas.microsoft.com/office/drawing/2014/main" id="{85E8223C-4F38-1B5E-161D-FF03B8A82E8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GB"/>
          </a:p>
        </p:txBody>
      </p:sp>
      <p:sp>
        <p:nvSpPr>
          <p:cNvPr id="6" name="Foliennummernplatzhalter 5">
            <a:extLst>
              <a:ext uri="{FF2B5EF4-FFF2-40B4-BE49-F238E27FC236}">
                <a16:creationId xmlns:a16="http://schemas.microsoft.com/office/drawing/2014/main" id="{F18B7C6F-7006-54A1-F7EB-D28B6D5C44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D98E2E-2CB0-D44B-B651-9EF52C1FC8F5}" type="slidenum">
              <a:rPr lang="de-GB" smtClean="0"/>
              <a:t>‹Nr.›</a:t>
            </a:fld>
            <a:endParaRPr lang="de-GB"/>
          </a:p>
        </p:txBody>
      </p:sp>
      <p:sp>
        <p:nvSpPr>
          <p:cNvPr id="7" name="Rechteck 6">
            <a:extLst>
              <a:ext uri="{FF2B5EF4-FFF2-40B4-BE49-F238E27FC236}">
                <a16:creationId xmlns:a16="http://schemas.microsoft.com/office/drawing/2014/main" id="{4146DFE2-A68F-DC68-29CC-350FF343F63C}"/>
              </a:ext>
            </a:extLst>
          </p:cNvPr>
          <p:cNvSpPr/>
          <p:nvPr userDrawn="1"/>
        </p:nvSpPr>
        <p:spPr>
          <a:xfrm>
            <a:off x="0" y="0"/>
            <a:ext cx="12192000" cy="6810221"/>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9" name="Textfeld 8">
            <a:extLst>
              <a:ext uri="{FF2B5EF4-FFF2-40B4-BE49-F238E27FC236}">
                <a16:creationId xmlns:a16="http://schemas.microsoft.com/office/drawing/2014/main" id="{6F9579F3-21A2-3F67-BB1E-86AFD3F3C203}"/>
              </a:ext>
            </a:extLst>
          </p:cNvPr>
          <p:cNvSpPr txBox="1"/>
          <p:nvPr userDrawn="1"/>
        </p:nvSpPr>
        <p:spPr>
          <a:xfrm>
            <a:off x="7883134" y="174800"/>
            <a:ext cx="4198131"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GB" sz="1200" i="1" dirty="0">
                <a:solidFill>
                  <a:srgbClr val="FCFDFE"/>
                </a:solidFill>
                <a:effectLst/>
                <a:latin typeface="Helvetica" pitchFamily="2" charset="0"/>
              </a:rPr>
              <a:t>©</a:t>
            </a:r>
            <a:r>
              <a:rPr lang="de-GB" sz="1200" b="0" i="0" dirty="0">
                <a:solidFill>
                  <a:srgbClr val="FCFDFE"/>
                </a:solidFill>
                <a:effectLst/>
                <a:latin typeface="Helvetica" pitchFamily="2" charset="0"/>
              </a:rPr>
              <a:t> </a:t>
            </a:r>
            <a:r>
              <a:rPr lang="de-GB" sz="1200" b="0" i="0" dirty="0">
                <a:solidFill>
                  <a:schemeClr val="bg1"/>
                </a:solidFill>
                <a:latin typeface="Helvetica Light" panose="020B0403020202020204" pitchFamily="34" charset="0"/>
              </a:rPr>
              <a:t>SDBB | dokumentation</a:t>
            </a:r>
          </a:p>
        </p:txBody>
      </p:sp>
      <p:sp>
        <p:nvSpPr>
          <p:cNvPr id="10" name="Rechteck 9">
            <a:extLst>
              <a:ext uri="{FF2B5EF4-FFF2-40B4-BE49-F238E27FC236}">
                <a16:creationId xmlns:a16="http://schemas.microsoft.com/office/drawing/2014/main" id="{E13711CC-FE01-C634-C16F-F4D442B8801F}"/>
              </a:ext>
            </a:extLst>
          </p:cNvPr>
          <p:cNvSpPr/>
          <p:nvPr userDrawn="1"/>
        </p:nvSpPr>
        <p:spPr>
          <a:xfrm>
            <a:off x="0" y="6721475"/>
            <a:ext cx="12192000" cy="136526"/>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 name="Foliennummernplatzhalter 5">
            <a:extLst>
              <a:ext uri="{FF2B5EF4-FFF2-40B4-BE49-F238E27FC236}">
                <a16:creationId xmlns:a16="http://schemas.microsoft.com/office/drawing/2014/main" id="{9EDB8135-EF26-3A33-AD2B-72C3408B5A9F}"/>
              </a:ext>
            </a:extLst>
          </p:cNvPr>
          <p:cNvSpPr txBox="1">
            <a:spLocks/>
          </p:cNvSpPr>
          <p:nvPr userDrawn="1"/>
        </p:nvSpPr>
        <p:spPr>
          <a:xfrm>
            <a:off x="9338065" y="6356350"/>
            <a:ext cx="2743200" cy="365125"/>
          </a:xfrm>
          <a:prstGeom prst="rect">
            <a:avLst/>
          </a:prstGeom>
        </p:spPr>
        <p:txBody>
          <a:bodyPr vert="horz" lIns="91440" tIns="45720" rIns="91440" bIns="45720" rtlCol="0" anchor="ctr"/>
          <a:lstStyle>
            <a:defPPr>
              <a:defRPr lang="de-DE"/>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B914F46-5675-409D-97A1-6697E91D825B}" type="slidenum">
              <a:rPr lang="de-CH" smtClean="0">
                <a:solidFill>
                  <a:schemeClr val="bg1"/>
                </a:solidFill>
              </a:rPr>
              <a:pPr/>
              <a:t>‹Nr.›</a:t>
            </a:fld>
            <a:endParaRPr lang="de-CH" dirty="0">
              <a:solidFill>
                <a:schemeClr val="bg1"/>
              </a:solidFill>
            </a:endParaRPr>
          </a:p>
        </p:txBody>
      </p:sp>
      <p:pic>
        <p:nvPicPr>
          <p:cNvPr id="8" name="Grafik 7">
            <a:extLst>
              <a:ext uri="{FF2B5EF4-FFF2-40B4-BE49-F238E27FC236}">
                <a16:creationId xmlns:a16="http://schemas.microsoft.com/office/drawing/2014/main" id="{CF85249F-8A3C-AF14-D70C-F73B028F995D}"/>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0735" y="136525"/>
            <a:ext cx="1468683" cy="343735"/>
          </a:xfrm>
          <a:prstGeom prst="rect">
            <a:avLst/>
          </a:prstGeom>
        </p:spPr>
      </p:pic>
    </p:spTree>
    <p:extLst>
      <p:ext uri="{BB962C8B-B14F-4D97-AF65-F5344CB8AC3E}">
        <p14:creationId xmlns:p14="http://schemas.microsoft.com/office/powerpoint/2010/main" val="251053542"/>
      </p:ext>
    </p:extLst>
  </p:cSld>
  <p:clrMap bg1="lt1" tx1="dk1" bg2="lt2" tx2="dk2" accent1="accent1" accent2="accent2" accent3="accent3" accent4="accent4" accent5="accent5" accent6="accent6" hlink="hlink" folHlink="folHlink"/>
  <p:sldLayoutIdLst>
    <p:sldLayoutId id="2147483662" r:id="rId1"/>
    <p:sldLayoutId id="2147483663"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E8E2DB"/>
        </a:solidFill>
        <a:effectLst/>
      </p:bgPr>
    </p:bg>
    <p:spTree>
      <p:nvGrpSpPr>
        <p:cNvPr id="1" name=""/>
        <p:cNvGrpSpPr/>
        <p:nvPr/>
      </p:nvGrpSpPr>
      <p:grpSpPr>
        <a:xfrm>
          <a:off x="0" y="0"/>
          <a:ext cx="0" cy="0"/>
          <a:chOff x="0" y="0"/>
          <a:chExt cx="0" cy="0"/>
        </a:xfrm>
      </p:grpSpPr>
      <p:sp>
        <p:nvSpPr>
          <p:cNvPr id="11" name="Rechteck 10">
            <a:extLst>
              <a:ext uri="{FF2B5EF4-FFF2-40B4-BE49-F238E27FC236}">
                <a16:creationId xmlns:a16="http://schemas.microsoft.com/office/drawing/2014/main" id="{1D4FBF9E-6E64-A3DF-CB55-DB71286E4041}"/>
              </a:ext>
            </a:extLst>
          </p:cNvPr>
          <p:cNvSpPr/>
          <p:nvPr userDrawn="1"/>
        </p:nvSpPr>
        <p:spPr>
          <a:xfrm>
            <a:off x="0" y="0"/>
            <a:ext cx="12192000" cy="593959"/>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2" name="Titelplatzhalter 1">
            <a:extLst>
              <a:ext uri="{FF2B5EF4-FFF2-40B4-BE49-F238E27FC236}">
                <a16:creationId xmlns:a16="http://schemas.microsoft.com/office/drawing/2014/main" id="{6D02CEFB-6466-D1C4-F791-65B4BDD78BAF}"/>
              </a:ext>
            </a:extLst>
          </p:cNvPr>
          <p:cNvSpPr>
            <a:spLocks noGrp="1"/>
          </p:cNvSpPr>
          <p:nvPr>
            <p:ph type="title"/>
          </p:nvPr>
        </p:nvSpPr>
        <p:spPr>
          <a:xfrm>
            <a:off x="741216" y="871362"/>
            <a:ext cx="10515600" cy="1325563"/>
          </a:xfrm>
          <a:prstGeom prst="rect">
            <a:avLst/>
          </a:prstGeom>
        </p:spPr>
        <p:txBody>
          <a:bodyPr vert="horz" lIns="91440" tIns="45720" rIns="91440" bIns="45720" rtlCol="0" anchor="ctr">
            <a:normAutofit/>
          </a:bodyPr>
          <a:lstStyle/>
          <a:p>
            <a:r>
              <a:rPr lang="de-DE" dirty="0"/>
              <a:t>Mastertitelformat bearbeiten</a:t>
            </a:r>
            <a:endParaRPr lang="de-GB" dirty="0"/>
          </a:p>
        </p:txBody>
      </p:sp>
      <p:sp>
        <p:nvSpPr>
          <p:cNvPr id="3" name="Textplatzhalter 2">
            <a:extLst>
              <a:ext uri="{FF2B5EF4-FFF2-40B4-BE49-F238E27FC236}">
                <a16:creationId xmlns:a16="http://schemas.microsoft.com/office/drawing/2014/main" id="{BBAA41C3-5104-FEC0-77D0-E50CDBB49CFF}"/>
              </a:ext>
            </a:extLst>
          </p:cNvPr>
          <p:cNvSpPr>
            <a:spLocks noGrp="1"/>
          </p:cNvSpPr>
          <p:nvPr>
            <p:ph type="body" idx="1"/>
          </p:nvPr>
        </p:nvSpPr>
        <p:spPr>
          <a:xfrm>
            <a:off x="741216" y="2331862"/>
            <a:ext cx="10515600" cy="4351338"/>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GB" dirty="0"/>
          </a:p>
        </p:txBody>
      </p:sp>
      <p:sp>
        <p:nvSpPr>
          <p:cNvPr id="4" name="Datumsplatzhalter 3">
            <a:extLst>
              <a:ext uri="{FF2B5EF4-FFF2-40B4-BE49-F238E27FC236}">
                <a16:creationId xmlns:a16="http://schemas.microsoft.com/office/drawing/2014/main" id="{A5FC6836-0F3A-A5E8-BBF6-82BB34AA239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13B4BB-8C4D-C34C-A9B6-80D1061DAF6C}" type="datetimeFigureOut">
              <a:rPr lang="de-GB" smtClean="0"/>
              <a:t>02/13/2024</a:t>
            </a:fld>
            <a:endParaRPr lang="de-GB"/>
          </a:p>
        </p:txBody>
      </p:sp>
      <p:sp>
        <p:nvSpPr>
          <p:cNvPr id="5" name="Fußzeilenplatzhalter 4">
            <a:extLst>
              <a:ext uri="{FF2B5EF4-FFF2-40B4-BE49-F238E27FC236}">
                <a16:creationId xmlns:a16="http://schemas.microsoft.com/office/drawing/2014/main" id="{F40F3D86-BEBC-A84C-AC48-7191B1AB33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GB"/>
          </a:p>
        </p:txBody>
      </p:sp>
      <p:sp>
        <p:nvSpPr>
          <p:cNvPr id="8" name="Textfeld 7">
            <a:extLst>
              <a:ext uri="{FF2B5EF4-FFF2-40B4-BE49-F238E27FC236}">
                <a16:creationId xmlns:a16="http://schemas.microsoft.com/office/drawing/2014/main" id="{9F0AB034-5287-6BCB-4205-BA3EE7A6B18F}"/>
              </a:ext>
            </a:extLst>
          </p:cNvPr>
          <p:cNvSpPr txBox="1"/>
          <p:nvPr userDrawn="1"/>
        </p:nvSpPr>
        <p:spPr>
          <a:xfrm>
            <a:off x="7883134" y="174800"/>
            <a:ext cx="4198131"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GB" sz="1200" i="1" dirty="0">
                <a:solidFill>
                  <a:schemeClr val="tx1"/>
                </a:solidFill>
                <a:effectLst/>
                <a:latin typeface="Helvetica" pitchFamily="2" charset="0"/>
              </a:rPr>
              <a:t>©</a:t>
            </a:r>
            <a:r>
              <a:rPr lang="de-GB" sz="1200" b="0" i="0" dirty="0">
                <a:solidFill>
                  <a:schemeClr val="tx1"/>
                </a:solidFill>
                <a:effectLst/>
                <a:latin typeface="Helvetica" pitchFamily="2" charset="0"/>
              </a:rPr>
              <a:t> </a:t>
            </a:r>
            <a:r>
              <a:rPr lang="de-GB" sz="1200" b="0" i="0" dirty="0">
                <a:solidFill>
                  <a:schemeClr val="tx1"/>
                </a:solidFill>
                <a:latin typeface="Helvetica Light" panose="020B0403020202020204" pitchFamily="34" charset="0"/>
              </a:rPr>
              <a:t>SDBB | dokumentation | berufsbildung.ch</a:t>
            </a:r>
          </a:p>
        </p:txBody>
      </p:sp>
      <p:sp>
        <p:nvSpPr>
          <p:cNvPr id="10" name="Foliennummernplatzhalter 5">
            <a:extLst>
              <a:ext uri="{FF2B5EF4-FFF2-40B4-BE49-F238E27FC236}">
                <a16:creationId xmlns:a16="http://schemas.microsoft.com/office/drawing/2014/main" id="{0FF4A098-FA79-EE59-90F6-48D96A853D9F}"/>
              </a:ext>
            </a:extLst>
          </p:cNvPr>
          <p:cNvSpPr txBox="1">
            <a:spLocks/>
          </p:cNvSpPr>
          <p:nvPr userDrawn="1"/>
        </p:nvSpPr>
        <p:spPr>
          <a:xfrm>
            <a:off x="9338065" y="6356350"/>
            <a:ext cx="2743200" cy="365125"/>
          </a:xfrm>
          <a:prstGeom prst="rect">
            <a:avLst/>
          </a:prstGeom>
        </p:spPr>
        <p:txBody>
          <a:bodyPr vert="horz" lIns="91440" tIns="45720" rIns="91440" bIns="45720" rtlCol="0" anchor="ctr"/>
          <a:lstStyle>
            <a:defPPr>
              <a:defRPr lang="de-DE"/>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B914F46-5675-409D-97A1-6697E91D825B}" type="slidenum">
              <a:rPr lang="de-CH" smtClean="0">
                <a:solidFill>
                  <a:schemeClr val="tx1"/>
                </a:solidFill>
              </a:rPr>
              <a:pPr/>
              <a:t>‹Nr.›</a:t>
            </a:fld>
            <a:endParaRPr lang="de-CH" dirty="0">
              <a:solidFill>
                <a:schemeClr val="tx1"/>
              </a:solidFill>
            </a:endParaRPr>
          </a:p>
        </p:txBody>
      </p:sp>
      <p:sp>
        <p:nvSpPr>
          <p:cNvPr id="12" name="Rechteck 11">
            <a:extLst>
              <a:ext uri="{FF2B5EF4-FFF2-40B4-BE49-F238E27FC236}">
                <a16:creationId xmlns:a16="http://schemas.microsoft.com/office/drawing/2014/main" id="{244BE2E4-7D86-80D3-8527-78D3C21F9097}"/>
              </a:ext>
            </a:extLst>
          </p:cNvPr>
          <p:cNvSpPr/>
          <p:nvPr userDrawn="1"/>
        </p:nvSpPr>
        <p:spPr>
          <a:xfrm>
            <a:off x="0" y="6721475"/>
            <a:ext cx="12192000" cy="136526"/>
          </a:xfrm>
          <a:prstGeom prst="rect">
            <a:avLst/>
          </a:prstGeom>
          <a:solidFill>
            <a:srgbClr val="33333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CH"/>
          </a:p>
        </p:txBody>
      </p:sp>
      <p:pic>
        <p:nvPicPr>
          <p:cNvPr id="7" name="Grafik 6">
            <a:extLst>
              <a:ext uri="{FF2B5EF4-FFF2-40B4-BE49-F238E27FC236}">
                <a16:creationId xmlns:a16="http://schemas.microsoft.com/office/drawing/2014/main" id="{C350D952-EEE2-191A-6307-F232E74F01FA}"/>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0735" y="136525"/>
            <a:ext cx="1468683" cy="343735"/>
          </a:xfrm>
          <a:prstGeom prst="rect">
            <a:avLst/>
          </a:prstGeom>
        </p:spPr>
      </p:pic>
    </p:spTree>
    <p:extLst>
      <p:ext uri="{BB962C8B-B14F-4D97-AF65-F5344CB8AC3E}">
        <p14:creationId xmlns:p14="http://schemas.microsoft.com/office/powerpoint/2010/main" val="957883106"/>
      </p:ext>
    </p:extLst>
  </p:cSld>
  <p:clrMap bg1="lt1" tx1="dk1" bg2="lt2" tx2="dk2" accent1="accent1" accent2="accent2" accent3="accent3" accent4="accent4" accent5="accent5" accent6="accent6" hlink="hlink" folHlink="folHlink"/>
  <p:sldLayoutIdLst>
    <p:sldLayoutId id="2147483665" r:id="rId1"/>
    <p:sldLayoutId id="2147483666" r:id="rId2"/>
  </p:sldLayoutIdLst>
  <p:txStyles>
    <p:titleStyle>
      <a:lvl1pPr algn="l" defTabSz="914400" rtl="0" eaLnBrk="1" latinLnBrk="0" hangingPunct="1">
        <a:lnSpc>
          <a:spcPct val="90000"/>
        </a:lnSpc>
        <a:spcBef>
          <a:spcPct val="0"/>
        </a:spcBef>
        <a:buNone/>
        <a:defRPr sz="3600" b="0" i="0" kern="1200">
          <a:solidFill>
            <a:schemeClr val="tx1"/>
          </a:solidFill>
          <a:latin typeface="Georgia" panose="02040502050405020303" pitchFamily="18" charset="0"/>
          <a:ea typeface="+mj-ea"/>
          <a:cs typeface="+mj-cs"/>
        </a:defRPr>
      </a:lvl1pPr>
    </p:titleStyle>
    <p:bodyStyle>
      <a:lvl1pPr marL="228600" indent="-228600" algn="l" defTabSz="914400" rtl="0" eaLnBrk="1" latinLnBrk="0" hangingPunct="1">
        <a:lnSpc>
          <a:spcPct val="90000"/>
        </a:lnSpc>
        <a:spcBef>
          <a:spcPts val="1000"/>
        </a:spcBef>
        <a:buFont typeface="Wingdings" pitchFamily="2" charset="2"/>
        <a:buChar char="§"/>
        <a:defRPr sz="1800" b="0" i="0" kern="1200">
          <a:solidFill>
            <a:schemeClr val="tx1"/>
          </a:solidFill>
          <a:latin typeface="Helvetica" pitchFamily="2" charset="0"/>
          <a:ea typeface="+mn-ea"/>
          <a:cs typeface="+mn-cs"/>
        </a:defRPr>
      </a:lvl1pPr>
      <a:lvl2pPr marL="685800" indent="-228600" algn="l" defTabSz="914400" rtl="0" eaLnBrk="1" latinLnBrk="0" hangingPunct="1">
        <a:lnSpc>
          <a:spcPct val="90000"/>
        </a:lnSpc>
        <a:spcBef>
          <a:spcPts val="500"/>
        </a:spcBef>
        <a:buFont typeface="Wingdings" pitchFamily="2" charset="2"/>
        <a:buChar char="§"/>
        <a:defRPr sz="1600" b="0" i="0" kern="1200">
          <a:solidFill>
            <a:schemeClr val="tx1"/>
          </a:solidFill>
          <a:latin typeface="Helvetica" pitchFamily="2" charset="0"/>
          <a:ea typeface="+mn-ea"/>
          <a:cs typeface="+mn-cs"/>
        </a:defRPr>
      </a:lvl2pPr>
      <a:lvl3pPr marL="1143000" indent="-228600" algn="l" defTabSz="914400" rtl="0" eaLnBrk="1" latinLnBrk="0" hangingPunct="1">
        <a:lnSpc>
          <a:spcPct val="90000"/>
        </a:lnSpc>
        <a:spcBef>
          <a:spcPts val="500"/>
        </a:spcBef>
        <a:buFont typeface="Wingdings" pitchFamily="2" charset="2"/>
        <a:buChar char="§"/>
        <a:defRPr sz="1400" b="0" i="0" kern="1200">
          <a:solidFill>
            <a:schemeClr val="tx1"/>
          </a:solidFill>
          <a:latin typeface="Helvetica" pitchFamily="2" charset="0"/>
          <a:ea typeface="+mn-ea"/>
          <a:cs typeface="+mn-cs"/>
        </a:defRPr>
      </a:lvl3pPr>
      <a:lvl4pPr marL="1600200" indent="-228600" algn="l" defTabSz="914400" rtl="0" eaLnBrk="1" latinLnBrk="0" hangingPunct="1">
        <a:lnSpc>
          <a:spcPct val="90000"/>
        </a:lnSpc>
        <a:spcBef>
          <a:spcPts val="500"/>
        </a:spcBef>
        <a:buFont typeface="Wingdings" pitchFamily="2" charset="2"/>
        <a:buChar char="§"/>
        <a:defRPr sz="1200" b="0" i="0" kern="1200">
          <a:solidFill>
            <a:schemeClr val="tx1"/>
          </a:solidFill>
          <a:latin typeface="Helvetica" pitchFamily="2" charset="0"/>
          <a:ea typeface="+mn-ea"/>
          <a:cs typeface="+mn-cs"/>
        </a:defRPr>
      </a:lvl4pPr>
      <a:lvl5pPr marL="2057400" indent="-228600" algn="l" defTabSz="914400" rtl="0" eaLnBrk="1" latinLnBrk="0" hangingPunct="1">
        <a:lnSpc>
          <a:spcPct val="90000"/>
        </a:lnSpc>
        <a:spcBef>
          <a:spcPts val="500"/>
        </a:spcBef>
        <a:buFont typeface="Wingdings" pitchFamily="2" charset="2"/>
        <a:buChar char="§"/>
        <a:defRPr sz="1200" b="0" i="0" kern="1200">
          <a:solidFill>
            <a:schemeClr val="tx1"/>
          </a:solidFill>
          <a:latin typeface="Helvetica"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2.xml"/></Relationships>
</file>

<file path=ppt/slides/_rels/slide17.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3" Type="http://schemas.openxmlformats.org/officeDocument/2006/relationships/image" Target="../media/image19.svg"/><Relationship Id="rId2" Type="http://schemas.openxmlformats.org/officeDocument/2006/relationships/image" Target="../media/image18.png"/><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3.xml"/></Relationships>
</file>

<file path=ppt/slides/_rels/slide28.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20.png"/><Relationship Id="rId1"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23.svg"/><Relationship Id="rId2" Type="http://schemas.openxmlformats.org/officeDocument/2006/relationships/image" Target="../media/image22.png"/><Relationship Id="rId1" Type="http://schemas.openxmlformats.org/officeDocument/2006/relationships/slideLayout" Target="../slideLayouts/slideLayout16.xml"/></Relationships>
</file>

<file path=ppt/slides/_rels/slide32.xml.rels><?xml version="1.0" encoding="UTF-8" standalone="yes"?>
<Relationships xmlns="http://schemas.openxmlformats.org/package/2006/relationships"><Relationship Id="rId3" Type="http://schemas.openxmlformats.org/officeDocument/2006/relationships/image" Target="../media/image25.svg"/><Relationship Id="rId2" Type="http://schemas.openxmlformats.org/officeDocument/2006/relationships/image" Target="../media/image24.png"/><Relationship Id="rId1" Type="http://schemas.openxmlformats.org/officeDocument/2006/relationships/slideLayout" Target="../slideLayouts/slideLayout16.xml"/><Relationship Id="rId5" Type="http://schemas.openxmlformats.org/officeDocument/2006/relationships/image" Target="../media/image27.svg"/><Relationship Id="rId4" Type="http://schemas.openxmlformats.org/officeDocument/2006/relationships/image" Target="../media/image26.png"/></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svg"/><Relationship Id="rId7" Type="http://schemas.openxmlformats.org/officeDocument/2006/relationships/image" Target="../media/image9.svg"/><Relationship Id="rId2" Type="http://schemas.openxmlformats.org/officeDocument/2006/relationships/image" Target="../media/image4.png"/><Relationship Id="rId1" Type="http://schemas.openxmlformats.org/officeDocument/2006/relationships/slideLayout" Target="../slideLayouts/slideLayout14.xml"/><Relationship Id="rId6" Type="http://schemas.openxmlformats.org/officeDocument/2006/relationships/image" Target="../media/image8.png"/><Relationship Id="rId5" Type="http://schemas.openxmlformats.org/officeDocument/2006/relationships/image" Target="../media/image7.svg"/><Relationship Id="rId4" Type="http://schemas.openxmlformats.org/officeDocument/2006/relationships/image" Target="../media/image6.png"/><Relationship Id="rId9" Type="http://schemas.openxmlformats.org/officeDocument/2006/relationships/image" Target="../media/image11.sv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08F1E4-C1BF-DF5E-9566-E77200F9469F}"/>
              </a:ext>
            </a:extLst>
          </p:cNvPr>
          <p:cNvSpPr>
            <a:spLocks noGrp="1"/>
          </p:cNvSpPr>
          <p:nvPr>
            <p:ph type="ctrTitle"/>
          </p:nvPr>
        </p:nvSpPr>
        <p:spPr>
          <a:xfrm>
            <a:off x="1524000" y="2517112"/>
            <a:ext cx="9144000" cy="1823776"/>
          </a:xfrm>
        </p:spPr>
        <p:txBody>
          <a:bodyPr/>
          <a:lstStyle/>
          <a:p>
            <a:r>
              <a:rPr lang="de-CH" dirty="0"/>
              <a:t>Die Tertiärstufe und die Weiterbildung</a:t>
            </a:r>
          </a:p>
        </p:txBody>
      </p:sp>
    </p:spTree>
    <p:extLst>
      <p:ext uri="{BB962C8B-B14F-4D97-AF65-F5344CB8AC3E}">
        <p14:creationId xmlns:p14="http://schemas.microsoft.com/office/powerpoint/2010/main" val="23094149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a:extLst>
              <a:ext uri="{FF2B5EF4-FFF2-40B4-BE49-F238E27FC236}">
                <a16:creationId xmlns:a16="http://schemas.microsoft.com/office/drawing/2014/main" id="{C0716A77-5019-D477-A112-1D544408423D}"/>
              </a:ext>
            </a:extLst>
          </p:cNvPr>
          <p:cNvSpPr txBox="1"/>
          <p:nvPr/>
        </p:nvSpPr>
        <p:spPr>
          <a:xfrm>
            <a:off x="595484" y="4661076"/>
            <a:ext cx="12074032" cy="1785104"/>
          </a:xfrm>
          <a:prstGeom prst="rect">
            <a:avLst/>
          </a:prstGeom>
          <a:noFill/>
        </p:spPr>
        <p:txBody>
          <a:bodyPr wrap="square" rtlCol="0">
            <a:spAutoFit/>
          </a:bodyPr>
          <a:lstStyle/>
          <a:p>
            <a:pPr algn="l"/>
            <a:r>
              <a:rPr lang="de-GB" sz="11000" b="1" i="1" spc="600" dirty="0">
                <a:solidFill>
                  <a:schemeClr val="accent1">
                    <a:lumMod val="90000"/>
                  </a:schemeClr>
                </a:solidFill>
                <a:latin typeface="Helvetica Bold Oblique" pitchFamily="2" charset="0"/>
              </a:rPr>
              <a:t>FACHAUSWEIS</a:t>
            </a:r>
          </a:p>
        </p:txBody>
      </p:sp>
      <p:sp>
        <p:nvSpPr>
          <p:cNvPr id="2" name="Titel 1">
            <a:extLst>
              <a:ext uri="{FF2B5EF4-FFF2-40B4-BE49-F238E27FC236}">
                <a16:creationId xmlns:a16="http://schemas.microsoft.com/office/drawing/2014/main" id="{6539325F-2BF2-D207-D722-532398C39D9C}"/>
              </a:ext>
            </a:extLst>
          </p:cNvPr>
          <p:cNvSpPr>
            <a:spLocks noGrp="1"/>
          </p:cNvSpPr>
          <p:nvPr>
            <p:ph type="title"/>
          </p:nvPr>
        </p:nvSpPr>
        <p:spPr/>
        <p:txBody>
          <a:bodyPr/>
          <a:lstStyle/>
          <a:p>
            <a:r>
              <a:rPr lang="de-GB" dirty="0"/>
              <a:t>Die eidg. Berufsprüfung</a:t>
            </a:r>
          </a:p>
        </p:txBody>
      </p:sp>
      <p:sp>
        <p:nvSpPr>
          <p:cNvPr id="5" name="Inhaltsplatzhalter 1">
            <a:extLst>
              <a:ext uri="{FF2B5EF4-FFF2-40B4-BE49-F238E27FC236}">
                <a16:creationId xmlns:a16="http://schemas.microsoft.com/office/drawing/2014/main" id="{C4477AD8-040E-EE0B-35E7-494AC3E08E21}"/>
              </a:ext>
            </a:extLst>
          </p:cNvPr>
          <p:cNvSpPr>
            <a:spLocks noGrp="1"/>
          </p:cNvSpPr>
          <p:nvPr>
            <p:ph idx="1"/>
          </p:nvPr>
        </p:nvSpPr>
        <p:spPr>
          <a:xfrm>
            <a:off x="741216" y="1925814"/>
            <a:ext cx="5891284" cy="4060824"/>
          </a:xfrm>
        </p:spPr>
        <p:txBody>
          <a:bodyPr>
            <a:normAutofit/>
          </a:bodyPr>
          <a:lstStyle/>
          <a:p>
            <a:pPr marL="0" indent="0">
              <a:lnSpc>
                <a:spcPct val="100000"/>
              </a:lnSpc>
              <a:buNone/>
            </a:pPr>
            <a:r>
              <a:rPr lang="de-DE" dirty="0">
                <a:effectLst/>
                <a:latin typeface="Helvetica" pitchFamily="2" charset="0"/>
              </a:rPr>
              <a:t>Berufsprüfungen ermöglichen Berufsleuten eine erste fachliche Vertiefung und Spezialisierung nach der beruflichen Grundbildung in einem Beruf. Sie setzen eine mehrjährige Berufserfahrung im entsprechenden</a:t>
            </a:r>
            <a:r>
              <a:rPr lang="de-DE" dirty="0"/>
              <a:t> </a:t>
            </a:r>
            <a:r>
              <a:rPr lang="de-DE" dirty="0">
                <a:effectLst/>
                <a:latin typeface="Helvetica" pitchFamily="2" charset="0"/>
              </a:rPr>
              <a:t>Berufsfeld voraus. </a:t>
            </a:r>
          </a:p>
          <a:p>
            <a:pPr marL="0" indent="0">
              <a:lnSpc>
                <a:spcPct val="100000"/>
              </a:lnSpc>
              <a:buNone/>
            </a:pPr>
            <a:r>
              <a:rPr lang="de-DE" dirty="0">
                <a:effectLst/>
                <a:latin typeface="Helvetica" pitchFamily="2" charset="0"/>
              </a:rPr>
              <a:t>Erfolgreiche Absolventen erhalten einen eidgenössischen Fachausweis (z.B. „HR-Fachfrau mit eidgenössischem Fachausweis“). Der Fachausweis ist in der Regel eine Zulassungsbedingung für die höhere Fachprüfung. Existiert in einem Berufsfeld sowohl eine Berufs- als auch eine höhere Fachprüfung, entspricht die höhere Fachprüfung einem höheren Qualifikationsniveau.</a:t>
            </a:r>
          </a:p>
          <a:p>
            <a:pPr marL="0" indent="0">
              <a:lnSpc>
                <a:spcPct val="100000"/>
              </a:lnSpc>
              <a:buNone/>
            </a:pPr>
            <a:endParaRPr lang="de-GB" dirty="0"/>
          </a:p>
        </p:txBody>
      </p:sp>
    </p:spTree>
    <p:extLst>
      <p:ext uri="{BB962C8B-B14F-4D97-AF65-F5344CB8AC3E}">
        <p14:creationId xmlns:p14="http://schemas.microsoft.com/office/powerpoint/2010/main" val="37995083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18CE9A00-E4BF-2961-830C-B2BB12680416}"/>
              </a:ext>
            </a:extLst>
          </p:cNvPr>
          <p:cNvSpPr txBox="1"/>
          <p:nvPr/>
        </p:nvSpPr>
        <p:spPr>
          <a:xfrm>
            <a:off x="595484" y="4661076"/>
            <a:ext cx="12074032" cy="1785104"/>
          </a:xfrm>
          <a:prstGeom prst="rect">
            <a:avLst/>
          </a:prstGeom>
          <a:noFill/>
        </p:spPr>
        <p:txBody>
          <a:bodyPr wrap="square" rtlCol="0">
            <a:spAutoFit/>
          </a:bodyPr>
          <a:lstStyle/>
          <a:p>
            <a:pPr algn="l"/>
            <a:r>
              <a:rPr lang="de-GB" sz="11000" b="1" i="1" spc="600" dirty="0">
                <a:solidFill>
                  <a:schemeClr val="accent1">
                    <a:lumMod val="90000"/>
                  </a:schemeClr>
                </a:solidFill>
                <a:latin typeface="Helvetica Bold Oblique" pitchFamily="2" charset="0"/>
              </a:rPr>
              <a:t>FACHAUSWEIS</a:t>
            </a:r>
          </a:p>
        </p:txBody>
      </p:sp>
      <p:sp>
        <p:nvSpPr>
          <p:cNvPr id="2" name="Titel 1">
            <a:extLst>
              <a:ext uri="{FF2B5EF4-FFF2-40B4-BE49-F238E27FC236}">
                <a16:creationId xmlns:a16="http://schemas.microsoft.com/office/drawing/2014/main" id="{F2D5B9FE-F7A6-CE1E-E063-C3B2A8C1925F}"/>
              </a:ext>
            </a:extLst>
          </p:cNvPr>
          <p:cNvSpPr>
            <a:spLocks noGrp="1"/>
          </p:cNvSpPr>
          <p:nvPr>
            <p:ph type="title"/>
          </p:nvPr>
        </p:nvSpPr>
        <p:spPr/>
        <p:txBody>
          <a:bodyPr/>
          <a:lstStyle/>
          <a:p>
            <a:r>
              <a:rPr lang="de-GB" dirty="0"/>
              <a:t>Die eidg. Berufsprüfung - Beispiele</a:t>
            </a:r>
          </a:p>
        </p:txBody>
      </p:sp>
      <p:sp>
        <p:nvSpPr>
          <p:cNvPr id="4" name="Inhaltsplatzhalter 1">
            <a:extLst>
              <a:ext uri="{FF2B5EF4-FFF2-40B4-BE49-F238E27FC236}">
                <a16:creationId xmlns:a16="http://schemas.microsoft.com/office/drawing/2014/main" id="{7FC5694D-0EAD-A717-BEEF-019523A38C9D}"/>
              </a:ext>
            </a:extLst>
          </p:cNvPr>
          <p:cNvSpPr>
            <a:spLocks noGrp="1"/>
          </p:cNvSpPr>
          <p:nvPr>
            <p:ph idx="1"/>
          </p:nvPr>
        </p:nvSpPr>
        <p:spPr>
          <a:xfrm>
            <a:off x="768512" y="1925449"/>
            <a:ext cx="11376877" cy="4060824"/>
          </a:xfrm>
        </p:spPr>
        <p:txBody>
          <a:bodyPr numCol="3">
            <a:normAutofit/>
          </a:bodyPr>
          <a:lstStyle/>
          <a:p>
            <a:pPr>
              <a:lnSpc>
                <a:spcPct val="120000"/>
              </a:lnSpc>
            </a:pPr>
            <a:r>
              <a:rPr lang="de-DE" sz="1600" dirty="0">
                <a:effectLst/>
                <a:latin typeface="Helvetica" pitchFamily="2" charset="0"/>
              </a:rPr>
              <a:t>Ausbilder/in</a:t>
            </a:r>
          </a:p>
          <a:p>
            <a:pPr>
              <a:lnSpc>
                <a:spcPct val="120000"/>
              </a:lnSpc>
            </a:pPr>
            <a:r>
              <a:rPr lang="de-DE" sz="1600" dirty="0">
                <a:effectLst/>
                <a:latin typeface="Helvetica" pitchFamily="2" charset="0"/>
              </a:rPr>
              <a:t>Bau-Polier/in</a:t>
            </a:r>
          </a:p>
          <a:p>
            <a:pPr>
              <a:lnSpc>
                <a:spcPct val="120000"/>
              </a:lnSpc>
            </a:pPr>
            <a:r>
              <a:rPr lang="de-DE" sz="1600" dirty="0">
                <a:effectLst/>
                <a:latin typeface="Helvetica" pitchFamily="2" charset="0"/>
              </a:rPr>
              <a:t>Berufsbildungsfachfrau/-mann</a:t>
            </a:r>
          </a:p>
          <a:p>
            <a:pPr>
              <a:lnSpc>
                <a:spcPct val="120000"/>
              </a:lnSpc>
            </a:pPr>
            <a:r>
              <a:rPr lang="de-DE" sz="1600" dirty="0">
                <a:effectLst/>
                <a:latin typeface="Helvetica" pitchFamily="2" charset="0"/>
              </a:rPr>
              <a:t>Betriebsleiter/in Landwirtschaft</a:t>
            </a:r>
          </a:p>
          <a:p>
            <a:pPr>
              <a:lnSpc>
                <a:spcPct val="120000"/>
              </a:lnSpc>
            </a:pPr>
            <a:r>
              <a:rPr lang="de-DE" sz="1600" dirty="0">
                <a:effectLst/>
                <a:latin typeface="Helvetica" pitchFamily="2" charset="0"/>
              </a:rPr>
              <a:t>Coiffeur/</a:t>
            </a:r>
            <a:r>
              <a:rPr lang="de-DE" sz="1600" dirty="0" err="1">
                <a:effectLst/>
                <a:latin typeface="Helvetica" pitchFamily="2" charset="0"/>
              </a:rPr>
              <a:t>Coiffeuse</a:t>
            </a:r>
            <a:endParaRPr lang="de-DE" sz="1600" dirty="0">
              <a:effectLst/>
              <a:latin typeface="Helvetica" pitchFamily="2" charset="0"/>
            </a:endParaRPr>
          </a:p>
          <a:p>
            <a:pPr>
              <a:lnSpc>
                <a:spcPct val="120000"/>
              </a:lnSpc>
            </a:pPr>
            <a:r>
              <a:rPr lang="de-DE" sz="1600" dirty="0">
                <a:effectLst/>
                <a:latin typeface="Helvetica" pitchFamily="2" charset="0"/>
              </a:rPr>
              <a:t>Detailhandelsspezialist/in</a:t>
            </a:r>
          </a:p>
          <a:p>
            <a:pPr>
              <a:lnSpc>
                <a:spcPct val="120000"/>
              </a:lnSpc>
            </a:pPr>
            <a:r>
              <a:rPr lang="de-DE" sz="1600" dirty="0">
                <a:effectLst/>
                <a:latin typeface="Helvetica" pitchFamily="2" charset="0"/>
              </a:rPr>
              <a:t>Direktionsassistent/in</a:t>
            </a:r>
          </a:p>
          <a:p>
            <a:pPr>
              <a:lnSpc>
                <a:spcPct val="120000"/>
              </a:lnSpc>
            </a:pPr>
            <a:r>
              <a:rPr lang="de-DE" sz="1600" dirty="0">
                <a:effectLst/>
                <a:latin typeface="Helvetica" pitchFamily="2" charset="0"/>
              </a:rPr>
              <a:t>Elektro-Projektleiter/in</a:t>
            </a:r>
          </a:p>
          <a:p>
            <a:pPr>
              <a:lnSpc>
                <a:spcPct val="120000"/>
              </a:lnSpc>
            </a:pPr>
            <a:r>
              <a:rPr lang="de-DE" sz="1600" dirty="0">
                <a:effectLst/>
                <a:latin typeface="Helvetica" pitchFamily="2" charset="0"/>
              </a:rPr>
              <a:t>Fachfrau/-mann im Finanz- und Rechnungswesen</a:t>
            </a:r>
          </a:p>
          <a:p>
            <a:pPr>
              <a:lnSpc>
                <a:spcPct val="120000"/>
              </a:lnSpc>
            </a:pPr>
            <a:r>
              <a:rPr lang="de-DE" sz="1600" dirty="0">
                <a:effectLst/>
                <a:latin typeface="Helvetica" pitchFamily="2" charset="0"/>
              </a:rPr>
              <a:t>Fahrlehrer/in</a:t>
            </a:r>
          </a:p>
          <a:p>
            <a:pPr>
              <a:lnSpc>
                <a:spcPct val="120000"/>
              </a:lnSpc>
            </a:pPr>
            <a:r>
              <a:rPr lang="de-DE" sz="1600" dirty="0">
                <a:effectLst/>
                <a:latin typeface="Helvetica" pitchFamily="2" charset="0"/>
              </a:rPr>
              <a:t>Hauswart/in</a:t>
            </a:r>
          </a:p>
          <a:p>
            <a:pPr>
              <a:lnSpc>
                <a:spcPct val="120000"/>
              </a:lnSpc>
            </a:pPr>
            <a:r>
              <a:rPr lang="de-DE" sz="1600" dirty="0">
                <a:effectLst/>
                <a:latin typeface="Helvetica" pitchFamily="2" charset="0"/>
              </a:rPr>
              <a:t>Hörgeräte-Akustiker/in</a:t>
            </a:r>
          </a:p>
          <a:p>
            <a:pPr>
              <a:lnSpc>
                <a:spcPct val="120000"/>
              </a:lnSpc>
            </a:pPr>
            <a:r>
              <a:rPr lang="de-DE" sz="1600" dirty="0">
                <a:effectLst/>
                <a:latin typeface="Helvetica" pitchFamily="2" charset="0"/>
              </a:rPr>
              <a:t>HR-Fachfrau/-mann</a:t>
            </a:r>
          </a:p>
          <a:p>
            <a:pPr>
              <a:lnSpc>
                <a:spcPct val="120000"/>
              </a:lnSpc>
            </a:pPr>
            <a:r>
              <a:rPr lang="de-DE" sz="1600" dirty="0">
                <a:effectLst/>
                <a:latin typeface="Helvetica" pitchFamily="2" charset="0"/>
              </a:rPr>
              <a:t>Immobilienbewirtschafter/in</a:t>
            </a:r>
          </a:p>
          <a:p>
            <a:pPr>
              <a:lnSpc>
                <a:spcPct val="120000"/>
              </a:lnSpc>
            </a:pPr>
            <a:r>
              <a:rPr lang="de-DE" sz="1600" dirty="0">
                <a:effectLst/>
                <a:latin typeface="Helvetica" pitchFamily="2" charset="0"/>
              </a:rPr>
              <a:t>Marketingfachfrau/-mann</a:t>
            </a:r>
          </a:p>
          <a:p>
            <a:pPr>
              <a:lnSpc>
                <a:spcPct val="120000"/>
              </a:lnSpc>
            </a:pPr>
            <a:r>
              <a:rPr lang="de-DE" sz="1600" dirty="0">
                <a:effectLst/>
                <a:latin typeface="Helvetica" pitchFamily="2" charset="0"/>
              </a:rPr>
              <a:t>Milchtechnologe/-technologin</a:t>
            </a:r>
          </a:p>
          <a:p>
            <a:pPr>
              <a:lnSpc>
                <a:spcPct val="120000"/>
              </a:lnSpc>
            </a:pPr>
            <a:r>
              <a:rPr lang="de-DE" sz="1600" dirty="0">
                <a:effectLst/>
                <a:latin typeface="Helvetica" pitchFamily="2" charset="0"/>
              </a:rPr>
              <a:t>Sozialbegleiter/in</a:t>
            </a:r>
          </a:p>
          <a:p>
            <a:pPr>
              <a:lnSpc>
                <a:spcPct val="120000"/>
              </a:lnSpc>
            </a:pPr>
            <a:r>
              <a:rPr lang="de-DE" sz="1600" dirty="0">
                <a:effectLst/>
                <a:latin typeface="Helvetica" pitchFamily="2" charset="0"/>
              </a:rPr>
              <a:t>Sozialversicherungs-Fachfrau/-mann</a:t>
            </a:r>
          </a:p>
          <a:p>
            <a:pPr>
              <a:lnSpc>
                <a:spcPct val="120000"/>
              </a:lnSpc>
            </a:pPr>
            <a:r>
              <a:rPr lang="de-DE" sz="1600" dirty="0">
                <a:effectLst/>
                <a:latin typeface="Helvetica" pitchFamily="2" charset="0"/>
              </a:rPr>
              <a:t>Spitalfachfrau/-mann</a:t>
            </a:r>
          </a:p>
          <a:p>
            <a:pPr>
              <a:lnSpc>
                <a:spcPct val="120000"/>
              </a:lnSpc>
            </a:pPr>
            <a:r>
              <a:rPr lang="de-DE" sz="1600" dirty="0">
                <a:effectLst/>
                <a:latin typeface="Helvetica" pitchFamily="2" charset="0"/>
              </a:rPr>
              <a:t>Technikredaktor/in</a:t>
            </a:r>
          </a:p>
          <a:p>
            <a:pPr>
              <a:lnSpc>
                <a:spcPct val="120000"/>
              </a:lnSpc>
            </a:pPr>
            <a:r>
              <a:rPr lang="de-DE" sz="1600" dirty="0">
                <a:effectLst/>
                <a:latin typeface="Helvetica" pitchFamily="2" charset="0"/>
              </a:rPr>
              <a:t>Technische/</a:t>
            </a:r>
            <a:r>
              <a:rPr lang="de-DE" sz="1600" dirty="0" err="1">
                <a:effectLst/>
                <a:latin typeface="Helvetica" pitchFamily="2" charset="0"/>
              </a:rPr>
              <a:t>r</a:t>
            </a:r>
            <a:r>
              <a:rPr lang="de-DE" sz="1600" dirty="0">
                <a:effectLst/>
                <a:latin typeface="Helvetica" pitchFamily="2" charset="0"/>
              </a:rPr>
              <a:t> Kauffrau/-mann</a:t>
            </a:r>
          </a:p>
          <a:p>
            <a:pPr>
              <a:lnSpc>
                <a:spcPct val="120000"/>
              </a:lnSpc>
            </a:pPr>
            <a:r>
              <a:rPr lang="de-DE" sz="1600" dirty="0">
                <a:effectLst/>
                <a:latin typeface="Helvetica" pitchFamily="2" charset="0"/>
              </a:rPr>
              <a:t>Wirtschaftsinformatiker/in</a:t>
            </a:r>
          </a:p>
          <a:p>
            <a:pPr>
              <a:lnSpc>
                <a:spcPct val="120000"/>
              </a:lnSpc>
            </a:pPr>
            <a:endParaRPr lang="de-GB" sz="1600" dirty="0"/>
          </a:p>
        </p:txBody>
      </p:sp>
    </p:spTree>
    <p:extLst>
      <p:ext uri="{BB962C8B-B14F-4D97-AF65-F5344CB8AC3E}">
        <p14:creationId xmlns:p14="http://schemas.microsoft.com/office/powerpoint/2010/main" val="35529907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a:extLst>
              <a:ext uri="{FF2B5EF4-FFF2-40B4-BE49-F238E27FC236}">
                <a16:creationId xmlns:a16="http://schemas.microsoft.com/office/drawing/2014/main" id="{B6AFD0E1-D48D-4051-6B80-D73CA95856D6}"/>
              </a:ext>
            </a:extLst>
          </p:cNvPr>
          <p:cNvSpPr txBox="1"/>
          <p:nvPr/>
        </p:nvSpPr>
        <p:spPr>
          <a:xfrm>
            <a:off x="595484" y="4661076"/>
            <a:ext cx="11414546" cy="1785104"/>
          </a:xfrm>
          <a:prstGeom prst="rect">
            <a:avLst/>
          </a:prstGeom>
          <a:noFill/>
        </p:spPr>
        <p:txBody>
          <a:bodyPr wrap="square" rtlCol="0">
            <a:spAutoFit/>
          </a:bodyPr>
          <a:lstStyle/>
          <a:p>
            <a:pPr algn="r"/>
            <a:r>
              <a:rPr lang="de-GB" sz="11000" b="1" i="1" spc="600" dirty="0">
                <a:solidFill>
                  <a:schemeClr val="accent1">
                    <a:lumMod val="90000"/>
                  </a:schemeClr>
                </a:solidFill>
                <a:latin typeface="Helvetica Bold Oblique" pitchFamily="2" charset="0"/>
              </a:rPr>
              <a:t>DIPLOM</a:t>
            </a:r>
          </a:p>
        </p:txBody>
      </p:sp>
      <p:sp>
        <p:nvSpPr>
          <p:cNvPr id="4" name="Inhaltsplatzhalter 1">
            <a:extLst>
              <a:ext uri="{FF2B5EF4-FFF2-40B4-BE49-F238E27FC236}">
                <a16:creationId xmlns:a16="http://schemas.microsoft.com/office/drawing/2014/main" id="{187D608D-EF9D-36CB-E266-EE8FA4054467}"/>
              </a:ext>
            </a:extLst>
          </p:cNvPr>
          <p:cNvSpPr>
            <a:spLocks noGrp="1"/>
          </p:cNvSpPr>
          <p:nvPr>
            <p:ph idx="1"/>
          </p:nvPr>
        </p:nvSpPr>
        <p:spPr>
          <a:xfrm>
            <a:off x="704388" y="2186186"/>
            <a:ext cx="7352217" cy="4060824"/>
          </a:xfrm>
        </p:spPr>
        <p:txBody>
          <a:bodyPr>
            <a:normAutofit/>
          </a:bodyPr>
          <a:lstStyle/>
          <a:p>
            <a:pPr marL="0" indent="0">
              <a:lnSpc>
                <a:spcPct val="100000"/>
              </a:lnSpc>
              <a:buNone/>
            </a:pPr>
            <a:r>
              <a:rPr lang="de-DE" sz="1600" dirty="0">
                <a:effectLst/>
                <a:latin typeface="Helvetica" pitchFamily="2" charset="0"/>
              </a:rPr>
              <a:t>Die höheren Fachprüfungen verfolgen zwei Ziele: Zum einen qualifizieren sie Berufsleute als Expertinnen und Experten in ihrem Berufsfeld. Zum anderen bereiten sie die Absolventinnen und Absolventen auf das Leiten eines Unternehmens vor. In den Prüfungen werden die Kompetenzen der Kandidatinnen und Kandidaten in arbeitsnahen, authentischen Situationen getestet. </a:t>
            </a:r>
          </a:p>
          <a:p>
            <a:pPr marL="0" indent="0">
              <a:lnSpc>
                <a:spcPct val="100000"/>
              </a:lnSpc>
              <a:buNone/>
            </a:pPr>
            <a:r>
              <a:rPr lang="de-DE" sz="1600" dirty="0">
                <a:effectLst/>
                <a:latin typeface="Helvetica" pitchFamily="2" charset="0"/>
              </a:rPr>
              <a:t>Diese Prüfungen werden auch von Universitäts- und Fachhochschulabsolventinnen und -absolventen genutzt, um fachliche Qualifikationen nachzuweisen. </a:t>
            </a:r>
          </a:p>
          <a:p>
            <a:pPr marL="0" indent="0">
              <a:lnSpc>
                <a:spcPct val="100000"/>
              </a:lnSpc>
              <a:buNone/>
            </a:pPr>
            <a:r>
              <a:rPr lang="de-DE" sz="1600" dirty="0">
                <a:effectLst/>
                <a:latin typeface="Helvetica" pitchFamily="2" charset="0"/>
              </a:rPr>
              <a:t>Erfolgreiche Absolventen einer höheren Fachprüfung</a:t>
            </a:r>
            <a:r>
              <a:rPr lang="de-DE" sz="1600" dirty="0"/>
              <a:t> </a:t>
            </a:r>
            <a:r>
              <a:rPr lang="de-DE" sz="1600" dirty="0">
                <a:effectLst/>
                <a:latin typeface="Helvetica" pitchFamily="2" charset="0"/>
              </a:rPr>
              <a:t>erhalten ein eidgenössisches Diplom (z.B. «Telematiker/in mit eidgenössischem Diplom»). </a:t>
            </a:r>
          </a:p>
          <a:p>
            <a:pPr marL="0" indent="0">
              <a:lnSpc>
                <a:spcPct val="100000"/>
              </a:lnSpc>
              <a:buNone/>
            </a:pPr>
            <a:r>
              <a:rPr lang="de-DE" sz="1600" dirty="0">
                <a:effectLst/>
                <a:latin typeface="Helvetica" pitchFamily="2" charset="0"/>
              </a:rPr>
              <a:t>Existiert in einem Berufsfeld sowohl eine Berufs- als auch eine höhere Fachprüfung, entspricht die höhere Fachprüfung</a:t>
            </a:r>
            <a:r>
              <a:rPr lang="de-DE" sz="1600" dirty="0"/>
              <a:t> </a:t>
            </a:r>
            <a:r>
              <a:rPr lang="de-DE" sz="1600" dirty="0">
                <a:effectLst/>
                <a:latin typeface="Helvetica" pitchFamily="2" charset="0"/>
              </a:rPr>
              <a:t>einem höheren Qualifikationsniveau.</a:t>
            </a:r>
          </a:p>
        </p:txBody>
      </p:sp>
      <p:sp>
        <p:nvSpPr>
          <p:cNvPr id="5" name="Titel 3">
            <a:extLst>
              <a:ext uri="{FF2B5EF4-FFF2-40B4-BE49-F238E27FC236}">
                <a16:creationId xmlns:a16="http://schemas.microsoft.com/office/drawing/2014/main" id="{162D07BD-03E0-7AC7-EC9F-1726A3C9B35E}"/>
              </a:ext>
            </a:extLst>
          </p:cNvPr>
          <p:cNvSpPr>
            <a:spLocks noGrp="1"/>
          </p:cNvSpPr>
          <p:nvPr>
            <p:ph type="title"/>
          </p:nvPr>
        </p:nvSpPr>
        <p:spPr>
          <a:xfrm>
            <a:off x="704388" y="833563"/>
            <a:ext cx="8060789" cy="1325563"/>
          </a:xfrm>
        </p:spPr>
        <p:txBody>
          <a:bodyPr/>
          <a:lstStyle/>
          <a:p>
            <a:r>
              <a:rPr lang="de-GB" dirty="0"/>
              <a:t>Die eidg. </a:t>
            </a:r>
            <a:r>
              <a:rPr lang="de-DE" dirty="0"/>
              <a:t>h</a:t>
            </a:r>
            <a:r>
              <a:rPr lang="de-GB" dirty="0"/>
              <a:t>öhere Fachprüfung</a:t>
            </a:r>
          </a:p>
        </p:txBody>
      </p:sp>
    </p:spTree>
    <p:extLst>
      <p:ext uri="{BB962C8B-B14F-4D97-AF65-F5344CB8AC3E}">
        <p14:creationId xmlns:p14="http://schemas.microsoft.com/office/powerpoint/2010/main" val="40061328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a:extLst>
              <a:ext uri="{FF2B5EF4-FFF2-40B4-BE49-F238E27FC236}">
                <a16:creationId xmlns:a16="http://schemas.microsoft.com/office/drawing/2014/main" id="{743062CA-1AE8-BAC2-18A0-F17DD2371B66}"/>
              </a:ext>
            </a:extLst>
          </p:cNvPr>
          <p:cNvSpPr txBox="1"/>
          <p:nvPr/>
        </p:nvSpPr>
        <p:spPr>
          <a:xfrm>
            <a:off x="595484" y="4661076"/>
            <a:ext cx="11414546" cy="1785104"/>
          </a:xfrm>
          <a:prstGeom prst="rect">
            <a:avLst/>
          </a:prstGeom>
          <a:noFill/>
        </p:spPr>
        <p:txBody>
          <a:bodyPr wrap="square" rtlCol="0">
            <a:spAutoFit/>
          </a:bodyPr>
          <a:lstStyle/>
          <a:p>
            <a:pPr algn="r"/>
            <a:r>
              <a:rPr lang="de-GB" sz="11000" b="1" i="1" spc="600" dirty="0">
                <a:solidFill>
                  <a:schemeClr val="accent1">
                    <a:lumMod val="90000"/>
                  </a:schemeClr>
                </a:solidFill>
                <a:latin typeface="Helvetica Bold Oblique" pitchFamily="2" charset="0"/>
              </a:rPr>
              <a:t>DIPLOM</a:t>
            </a:r>
          </a:p>
        </p:txBody>
      </p:sp>
      <p:sp>
        <p:nvSpPr>
          <p:cNvPr id="4" name="Inhaltsplatzhalter 1">
            <a:extLst>
              <a:ext uri="{FF2B5EF4-FFF2-40B4-BE49-F238E27FC236}">
                <a16:creationId xmlns:a16="http://schemas.microsoft.com/office/drawing/2014/main" id="{E3C4A7C3-3058-0EB7-0CD9-7D0B7E11EC5E}"/>
              </a:ext>
            </a:extLst>
          </p:cNvPr>
          <p:cNvSpPr>
            <a:spLocks noGrp="1"/>
          </p:cNvSpPr>
          <p:nvPr>
            <p:ph idx="1"/>
          </p:nvPr>
        </p:nvSpPr>
        <p:spPr>
          <a:xfrm>
            <a:off x="704388" y="2186186"/>
            <a:ext cx="10515600" cy="4060824"/>
          </a:xfrm>
        </p:spPr>
        <p:txBody>
          <a:bodyPr numCol="3">
            <a:normAutofit/>
          </a:bodyPr>
          <a:lstStyle/>
          <a:p>
            <a:pPr>
              <a:lnSpc>
                <a:spcPct val="100000"/>
              </a:lnSpc>
            </a:pPr>
            <a:r>
              <a:rPr lang="de-DE" sz="1600" dirty="0">
                <a:effectLst/>
                <a:latin typeface="Helvetica" pitchFamily="2" charset="0"/>
              </a:rPr>
              <a:t>Arbeitsagoge/-</a:t>
            </a:r>
            <a:r>
              <a:rPr lang="de-DE" sz="1600" dirty="0" err="1">
                <a:effectLst/>
                <a:latin typeface="Helvetica" pitchFamily="2" charset="0"/>
              </a:rPr>
              <a:t>agogin</a:t>
            </a:r>
            <a:endParaRPr lang="de-DE" sz="1600" dirty="0">
              <a:effectLst/>
              <a:latin typeface="Helvetica" pitchFamily="2" charset="0"/>
            </a:endParaRPr>
          </a:p>
          <a:p>
            <a:pPr>
              <a:lnSpc>
                <a:spcPct val="100000"/>
              </a:lnSpc>
            </a:pPr>
            <a:r>
              <a:rPr lang="de-DE" sz="1600" dirty="0">
                <a:effectLst/>
                <a:latin typeface="Helvetica" pitchFamily="2" charset="0"/>
              </a:rPr>
              <a:t>Ausbildungsleiter/in</a:t>
            </a:r>
          </a:p>
          <a:p>
            <a:pPr>
              <a:lnSpc>
                <a:spcPct val="100000"/>
              </a:lnSpc>
            </a:pPr>
            <a:r>
              <a:rPr lang="de-DE" sz="1600" dirty="0">
                <a:effectLst/>
                <a:latin typeface="Helvetica" pitchFamily="2" charset="0"/>
              </a:rPr>
              <a:t>Bäcker-Konditor/in</a:t>
            </a:r>
          </a:p>
          <a:p>
            <a:pPr>
              <a:lnSpc>
                <a:spcPct val="100000"/>
              </a:lnSpc>
            </a:pPr>
            <a:r>
              <a:rPr lang="de-DE" sz="1600" dirty="0">
                <a:effectLst/>
                <a:latin typeface="Helvetica" pitchFamily="2" charset="0"/>
              </a:rPr>
              <a:t>Bauleiter/in Hochbau</a:t>
            </a:r>
          </a:p>
          <a:p>
            <a:pPr>
              <a:lnSpc>
                <a:spcPct val="100000"/>
              </a:lnSpc>
            </a:pPr>
            <a:r>
              <a:rPr lang="de-DE" sz="1600" dirty="0">
                <a:effectLst/>
                <a:latin typeface="Helvetica" pitchFamily="2" charset="0"/>
              </a:rPr>
              <a:t>Chemietechnologe/-technologin</a:t>
            </a:r>
          </a:p>
          <a:p>
            <a:pPr>
              <a:lnSpc>
                <a:spcPct val="100000"/>
              </a:lnSpc>
            </a:pPr>
            <a:r>
              <a:rPr lang="de-DE" sz="1600" dirty="0">
                <a:effectLst/>
                <a:latin typeface="Helvetica" pitchFamily="2" charset="0"/>
              </a:rPr>
              <a:t>Elektroinstallateur/in</a:t>
            </a:r>
          </a:p>
          <a:p>
            <a:pPr>
              <a:lnSpc>
                <a:spcPct val="100000"/>
              </a:lnSpc>
            </a:pPr>
            <a:r>
              <a:rPr lang="de-DE" sz="1600" dirty="0">
                <a:effectLst/>
                <a:latin typeface="Helvetica" pitchFamily="2" charset="0"/>
              </a:rPr>
              <a:t>Elektroplaner/in</a:t>
            </a:r>
          </a:p>
          <a:p>
            <a:pPr>
              <a:lnSpc>
                <a:spcPct val="100000"/>
              </a:lnSpc>
            </a:pPr>
            <a:r>
              <a:rPr lang="de-DE" sz="1600" dirty="0">
                <a:effectLst/>
                <a:latin typeface="Helvetica" pitchFamily="2" charset="0"/>
              </a:rPr>
              <a:t>Experte/Expertin in Rechnungslegung und Controlling</a:t>
            </a:r>
          </a:p>
          <a:p>
            <a:pPr>
              <a:lnSpc>
                <a:spcPct val="100000"/>
              </a:lnSpc>
            </a:pPr>
            <a:r>
              <a:rPr lang="de-DE" sz="1600" dirty="0" err="1">
                <a:effectLst/>
                <a:latin typeface="Helvetica" pitchFamily="2" charset="0"/>
              </a:rPr>
              <a:t>Galvaniker</a:t>
            </a:r>
            <a:r>
              <a:rPr lang="de-DE" sz="1600" dirty="0">
                <a:effectLst/>
                <a:latin typeface="Helvetica" pitchFamily="2" charset="0"/>
              </a:rPr>
              <a:t>/in</a:t>
            </a:r>
          </a:p>
          <a:p>
            <a:pPr>
              <a:lnSpc>
                <a:spcPct val="100000"/>
              </a:lnSpc>
            </a:pPr>
            <a:r>
              <a:rPr lang="de-DE" sz="1600" dirty="0">
                <a:effectLst/>
                <a:latin typeface="Helvetica" pitchFamily="2" charset="0"/>
              </a:rPr>
              <a:t>Geigenbaumeister/in</a:t>
            </a:r>
          </a:p>
          <a:p>
            <a:pPr>
              <a:lnSpc>
                <a:spcPct val="100000"/>
              </a:lnSpc>
            </a:pPr>
            <a:r>
              <a:rPr lang="de-DE" sz="1600" dirty="0">
                <a:effectLst/>
                <a:latin typeface="Helvetica" pitchFamily="2" charset="0"/>
              </a:rPr>
              <a:t>Innendekorateur/in</a:t>
            </a:r>
          </a:p>
          <a:p>
            <a:pPr>
              <a:lnSpc>
                <a:spcPct val="100000"/>
              </a:lnSpc>
            </a:pPr>
            <a:r>
              <a:rPr lang="de-DE" sz="1600" dirty="0">
                <a:effectLst/>
                <a:latin typeface="Helvetica" pitchFamily="2" charset="0"/>
              </a:rPr>
              <a:t>Kaminfegermeister/in</a:t>
            </a:r>
          </a:p>
          <a:p>
            <a:pPr>
              <a:lnSpc>
                <a:spcPct val="100000"/>
              </a:lnSpc>
            </a:pPr>
            <a:r>
              <a:rPr lang="de-DE" sz="1600" dirty="0">
                <a:effectLst/>
                <a:latin typeface="Helvetica" pitchFamily="2" charset="0"/>
              </a:rPr>
              <a:t>Kommunikationsleiter/in</a:t>
            </a:r>
          </a:p>
          <a:p>
            <a:pPr>
              <a:lnSpc>
                <a:spcPct val="100000"/>
              </a:lnSpc>
            </a:pPr>
            <a:r>
              <a:rPr lang="de-DE" sz="1600" dirty="0">
                <a:effectLst/>
                <a:latin typeface="Helvetica" pitchFamily="2" charset="0"/>
              </a:rPr>
              <a:t>Küchenchef/in</a:t>
            </a:r>
          </a:p>
          <a:p>
            <a:pPr>
              <a:lnSpc>
                <a:spcPct val="100000"/>
              </a:lnSpc>
            </a:pPr>
            <a:r>
              <a:rPr lang="de-DE" sz="1600" dirty="0" err="1">
                <a:effectLst/>
                <a:latin typeface="Helvetica" pitchFamily="2" charset="0"/>
              </a:rPr>
              <a:t>Kürschnermeister</a:t>
            </a:r>
            <a:r>
              <a:rPr lang="de-DE" sz="1600" dirty="0">
                <a:effectLst/>
                <a:latin typeface="Helvetica" pitchFamily="2" charset="0"/>
              </a:rPr>
              <a:t>/in</a:t>
            </a:r>
          </a:p>
          <a:p>
            <a:pPr>
              <a:lnSpc>
                <a:spcPct val="100000"/>
              </a:lnSpc>
            </a:pPr>
            <a:r>
              <a:rPr lang="de-DE" sz="1600" dirty="0">
                <a:effectLst/>
                <a:latin typeface="Helvetica" pitchFamily="2" charset="0"/>
              </a:rPr>
              <a:t>Leiter/in Human </a:t>
            </a:r>
            <a:r>
              <a:rPr lang="de-DE" sz="1600" dirty="0" err="1">
                <a:effectLst/>
                <a:latin typeface="Helvetica" pitchFamily="2" charset="0"/>
              </a:rPr>
              <a:t>Ressources</a:t>
            </a:r>
            <a:endParaRPr lang="de-DE" sz="1600" dirty="0">
              <a:effectLst/>
              <a:latin typeface="Helvetica" pitchFamily="2" charset="0"/>
            </a:endParaRPr>
          </a:p>
          <a:p>
            <a:pPr>
              <a:lnSpc>
                <a:spcPct val="100000"/>
              </a:lnSpc>
            </a:pPr>
            <a:r>
              <a:rPr lang="de-DE" sz="1600" dirty="0">
                <a:effectLst/>
                <a:latin typeface="Helvetica" pitchFamily="2" charset="0"/>
              </a:rPr>
              <a:t>Meisterlandwirt/in</a:t>
            </a:r>
          </a:p>
          <a:p>
            <a:pPr>
              <a:lnSpc>
                <a:spcPct val="100000"/>
              </a:lnSpc>
            </a:pPr>
            <a:r>
              <a:rPr lang="de-DE" sz="1600" dirty="0">
                <a:effectLst/>
                <a:latin typeface="Helvetica" pitchFamily="2" charset="0"/>
              </a:rPr>
              <a:t>Schreinermeister/in Möbel und Innenausbau</a:t>
            </a:r>
          </a:p>
          <a:p>
            <a:pPr>
              <a:lnSpc>
                <a:spcPct val="100000"/>
              </a:lnSpc>
            </a:pPr>
            <a:r>
              <a:rPr lang="de-DE" sz="1600" dirty="0">
                <a:effectLst/>
                <a:latin typeface="Helvetica" pitchFamily="2" charset="0"/>
              </a:rPr>
              <a:t>Spitalexperte/-expertin</a:t>
            </a:r>
          </a:p>
          <a:p>
            <a:pPr>
              <a:lnSpc>
                <a:spcPct val="100000"/>
              </a:lnSpc>
            </a:pPr>
            <a:r>
              <a:rPr lang="de-DE" sz="1600" dirty="0">
                <a:effectLst/>
                <a:latin typeface="Helvetica" pitchFamily="2" charset="0"/>
              </a:rPr>
              <a:t>Telematiker/in</a:t>
            </a:r>
          </a:p>
          <a:p>
            <a:pPr>
              <a:lnSpc>
                <a:spcPct val="100000"/>
              </a:lnSpc>
            </a:pPr>
            <a:r>
              <a:rPr lang="de-DE" sz="1600" dirty="0" err="1">
                <a:effectLst/>
                <a:latin typeface="Helvetica" pitchFamily="2" charset="0"/>
              </a:rPr>
              <a:t>Wirtschaftsprüfer</a:t>
            </a:r>
            <a:r>
              <a:rPr lang="de-DE" sz="1600" dirty="0">
                <a:effectLst/>
                <a:latin typeface="Helvetica" pitchFamily="2" charset="0"/>
              </a:rPr>
              <a:t>/in</a:t>
            </a:r>
          </a:p>
          <a:p>
            <a:pPr>
              <a:lnSpc>
                <a:spcPct val="100000"/>
              </a:lnSpc>
            </a:pPr>
            <a:endParaRPr lang="de-GB" sz="1600" dirty="0"/>
          </a:p>
        </p:txBody>
      </p:sp>
      <p:sp>
        <p:nvSpPr>
          <p:cNvPr id="5" name="Titel 3">
            <a:extLst>
              <a:ext uri="{FF2B5EF4-FFF2-40B4-BE49-F238E27FC236}">
                <a16:creationId xmlns:a16="http://schemas.microsoft.com/office/drawing/2014/main" id="{A400E7B8-7E65-89E1-9239-D164950FC743}"/>
              </a:ext>
            </a:extLst>
          </p:cNvPr>
          <p:cNvSpPr>
            <a:spLocks noGrp="1"/>
          </p:cNvSpPr>
          <p:nvPr>
            <p:ph type="title"/>
          </p:nvPr>
        </p:nvSpPr>
        <p:spPr>
          <a:xfrm>
            <a:off x="704388" y="833563"/>
            <a:ext cx="10515600" cy="1325563"/>
          </a:xfrm>
        </p:spPr>
        <p:txBody>
          <a:bodyPr/>
          <a:lstStyle/>
          <a:p>
            <a:r>
              <a:rPr lang="de-GB" dirty="0"/>
              <a:t>Die eidg. </a:t>
            </a:r>
            <a:r>
              <a:rPr lang="de-DE" dirty="0"/>
              <a:t>h</a:t>
            </a:r>
            <a:r>
              <a:rPr lang="de-GB" dirty="0"/>
              <a:t>öhere Fachprüfung - Beispiele</a:t>
            </a:r>
          </a:p>
        </p:txBody>
      </p:sp>
    </p:spTree>
    <p:extLst>
      <p:ext uri="{BB962C8B-B14F-4D97-AF65-F5344CB8AC3E}">
        <p14:creationId xmlns:p14="http://schemas.microsoft.com/office/powerpoint/2010/main" val="7437372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nhaltsplatzhalter 1">
            <a:extLst>
              <a:ext uri="{FF2B5EF4-FFF2-40B4-BE49-F238E27FC236}">
                <a16:creationId xmlns:a16="http://schemas.microsoft.com/office/drawing/2014/main" id="{32632EAF-D20E-98D8-823B-8163F9A1DAA8}"/>
              </a:ext>
            </a:extLst>
          </p:cNvPr>
          <p:cNvSpPr>
            <a:spLocks noGrp="1"/>
          </p:cNvSpPr>
          <p:nvPr>
            <p:ph idx="1"/>
          </p:nvPr>
        </p:nvSpPr>
        <p:spPr>
          <a:xfrm>
            <a:off x="704388" y="2186186"/>
            <a:ext cx="6279216" cy="4060824"/>
          </a:xfrm>
        </p:spPr>
        <p:txBody>
          <a:bodyPr>
            <a:normAutofit/>
          </a:bodyPr>
          <a:lstStyle/>
          <a:p>
            <a:pPr marL="0" indent="0">
              <a:lnSpc>
                <a:spcPct val="100000"/>
              </a:lnSpc>
              <a:buNone/>
            </a:pPr>
            <a:r>
              <a:rPr lang="de-DE" sz="1600" dirty="0">
                <a:effectLst/>
                <a:latin typeface="Helvetica" pitchFamily="2" charset="0"/>
              </a:rPr>
              <a:t>Die Bildungsgänge der höheren Fachschulen vermitteln den Studierenden Kompetenzen, die sie befähigen, in ihrem Bereich selbstständig Fach- und Führungsverantwortung zu übernehmen. Sie sind arbeitsmarktorientiert und fördern insbesondere die Fähigkeit zum methodischen und vernetzten Denken. Die Ausbildung ist generalistischer und breiter ausgerichtet als bei den eidgenössischen Prüfungen. </a:t>
            </a:r>
          </a:p>
          <a:p>
            <a:pPr marL="0" indent="0">
              <a:lnSpc>
                <a:spcPct val="100000"/>
              </a:lnSpc>
              <a:buNone/>
            </a:pPr>
            <a:r>
              <a:rPr lang="de-DE" sz="1600" dirty="0">
                <a:effectLst/>
                <a:latin typeface="Helvetica" pitchFamily="2" charset="0"/>
              </a:rPr>
              <a:t>Erfolgreiche Absolventinnen und Absolventen eines Bildungsgangs HF erhalten ein Diplom und sind berechtigt, den entsprechenden Titel zu führen</a:t>
            </a:r>
            <a:r>
              <a:rPr lang="de-DE" sz="1600" dirty="0"/>
              <a:t> </a:t>
            </a:r>
            <a:r>
              <a:rPr lang="de-DE" sz="1600" dirty="0">
                <a:effectLst/>
                <a:latin typeface="Helvetica" pitchFamily="2" charset="0"/>
              </a:rPr>
              <a:t>(z.B. „</a:t>
            </a:r>
            <a:r>
              <a:rPr lang="de-DE" sz="1600" dirty="0" err="1">
                <a:effectLst/>
                <a:latin typeface="Helvetica" pitchFamily="2" charset="0"/>
              </a:rPr>
              <a:t>dipl.</a:t>
            </a:r>
            <a:r>
              <a:rPr lang="de-DE" sz="1600" dirty="0">
                <a:effectLst/>
                <a:latin typeface="Helvetica" pitchFamily="2" charset="0"/>
              </a:rPr>
              <a:t> Technikerin HF Holztechnik“ oder „</a:t>
            </a:r>
            <a:r>
              <a:rPr lang="de-DE" sz="1600" dirty="0" err="1">
                <a:effectLst/>
                <a:latin typeface="Helvetica" pitchFamily="2" charset="0"/>
              </a:rPr>
              <a:t>dipl.</a:t>
            </a:r>
            <a:r>
              <a:rPr lang="de-DE" sz="1600" dirty="0">
                <a:effectLst/>
                <a:latin typeface="Helvetica" pitchFamily="2" charset="0"/>
              </a:rPr>
              <a:t> Betriebswirtschafter HF“). </a:t>
            </a:r>
          </a:p>
          <a:p>
            <a:pPr marL="0" indent="0">
              <a:lnSpc>
                <a:spcPct val="100000"/>
              </a:lnSpc>
              <a:buNone/>
            </a:pPr>
            <a:r>
              <a:rPr lang="de-DE" sz="1600" dirty="0">
                <a:effectLst/>
                <a:latin typeface="Helvetica" pitchFamily="2" charset="0"/>
              </a:rPr>
              <a:t>Die eidg. anerkannten Diplome werden von den Anbietern der anerkannten Bildungsgänge ausgestellt. Die Titel sind geschützt.</a:t>
            </a:r>
          </a:p>
          <a:p>
            <a:pPr marL="0" indent="0">
              <a:lnSpc>
                <a:spcPct val="100000"/>
              </a:lnSpc>
              <a:buNone/>
            </a:pPr>
            <a:endParaRPr lang="de-GB" sz="1600" dirty="0"/>
          </a:p>
        </p:txBody>
      </p:sp>
      <p:sp>
        <p:nvSpPr>
          <p:cNvPr id="5" name="Titel 3">
            <a:extLst>
              <a:ext uri="{FF2B5EF4-FFF2-40B4-BE49-F238E27FC236}">
                <a16:creationId xmlns:a16="http://schemas.microsoft.com/office/drawing/2014/main" id="{783C2474-F014-5B8B-05DF-2C492012B82D}"/>
              </a:ext>
            </a:extLst>
          </p:cNvPr>
          <p:cNvSpPr>
            <a:spLocks noGrp="1"/>
          </p:cNvSpPr>
          <p:nvPr>
            <p:ph type="title"/>
          </p:nvPr>
        </p:nvSpPr>
        <p:spPr>
          <a:xfrm>
            <a:off x="704388" y="833563"/>
            <a:ext cx="8060789" cy="1325563"/>
          </a:xfrm>
        </p:spPr>
        <p:txBody>
          <a:bodyPr/>
          <a:lstStyle/>
          <a:p>
            <a:r>
              <a:rPr lang="de-GB" dirty="0"/>
              <a:t>Die eidg. </a:t>
            </a:r>
            <a:r>
              <a:rPr lang="de-DE" dirty="0"/>
              <a:t>a</a:t>
            </a:r>
            <a:r>
              <a:rPr lang="de-GB" dirty="0"/>
              <a:t>nerkannten Diplome</a:t>
            </a:r>
          </a:p>
        </p:txBody>
      </p:sp>
      <p:pic>
        <p:nvPicPr>
          <p:cNvPr id="7" name="Grafik 6" descr="Diplomrolle Silhouette">
            <a:extLst>
              <a:ext uri="{FF2B5EF4-FFF2-40B4-BE49-F238E27FC236}">
                <a16:creationId xmlns:a16="http://schemas.microsoft.com/office/drawing/2014/main" id="{69A2C62D-BA56-B880-9E68-F0BAD8D3154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9775896">
            <a:off x="7637740" y="2397137"/>
            <a:ext cx="3250815" cy="3250815"/>
          </a:xfrm>
          <a:prstGeom prst="rect">
            <a:avLst/>
          </a:prstGeom>
        </p:spPr>
      </p:pic>
    </p:spTree>
    <p:extLst>
      <p:ext uri="{BB962C8B-B14F-4D97-AF65-F5344CB8AC3E}">
        <p14:creationId xmlns:p14="http://schemas.microsoft.com/office/powerpoint/2010/main" val="3092168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1">
            <a:extLst>
              <a:ext uri="{FF2B5EF4-FFF2-40B4-BE49-F238E27FC236}">
                <a16:creationId xmlns:a16="http://schemas.microsoft.com/office/drawing/2014/main" id="{FC50B842-1BDB-0EF4-D538-1CB37713E9DD}"/>
              </a:ext>
            </a:extLst>
          </p:cNvPr>
          <p:cNvSpPr>
            <a:spLocks noGrp="1"/>
          </p:cNvSpPr>
          <p:nvPr>
            <p:ph idx="1"/>
          </p:nvPr>
        </p:nvSpPr>
        <p:spPr>
          <a:xfrm>
            <a:off x="704388" y="2059148"/>
            <a:ext cx="10515600" cy="4060824"/>
          </a:xfrm>
        </p:spPr>
        <p:txBody>
          <a:bodyPr numCol="3">
            <a:normAutofit/>
          </a:bodyPr>
          <a:lstStyle/>
          <a:p>
            <a:pPr>
              <a:lnSpc>
                <a:spcPct val="100000"/>
              </a:lnSpc>
            </a:pPr>
            <a:r>
              <a:rPr lang="de-DE" sz="1600" dirty="0" err="1">
                <a:effectLst/>
                <a:latin typeface="Helvetica" pitchFamily="2" charset="0"/>
              </a:rPr>
              <a:t>dipl.</a:t>
            </a:r>
            <a:r>
              <a:rPr lang="de-DE" sz="1600" dirty="0">
                <a:effectLst/>
                <a:latin typeface="Helvetica" pitchFamily="2" charset="0"/>
              </a:rPr>
              <a:t> Agrokauffrau/-mann HF</a:t>
            </a:r>
          </a:p>
          <a:p>
            <a:pPr>
              <a:lnSpc>
                <a:spcPct val="100000"/>
              </a:lnSpc>
            </a:pPr>
            <a:r>
              <a:rPr lang="de-DE" sz="1600" dirty="0" err="1">
                <a:effectLst/>
                <a:latin typeface="Helvetica" pitchFamily="2" charset="0"/>
              </a:rPr>
              <a:t>dipl.</a:t>
            </a:r>
            <a:r>
              <a:rPr lang="de-DE" sz="1600" dirty="0">
                <a:effectLst/>
                <a:latin typeface="Helvetica" pitchFamily="2" charset="0"/>
              </a:rPr>
              <a:t> </a:t>
            </a:r>
            <a:r>
              <a:rPr lang="de-DE" sz="1600" dirty="0" err="1">
                <a:effectLst/>
                <a:latin typeface="Helvetica" pitchFamily="2" charset="0"/>
              </a:rPr>
              <a:t>Bankwirtschafter</a:t>
            </a:r>
            <a:r>
              <a:rPr lang="de-DE" sz="1600" dirty="0">
                <a:effectLst/>
                <a:latin typeface="Helvetica" pitchFamily="2" charset="0"/>
              </a:rPr>
              <a:t>/in HF</a:t>
            </a:r>
          </a:p>
          <a:p>
            <a:pPr>
              <a:lnSpc>
                <a:spcPct val="100000"/>
              </a:lnSpc>
            </a:pPr>
            <a:r>
              <a:rPr lang="de-DE" sz="1600" dirty="0" err="1">
                <a:effectLst/>
                <a:latin typeface="Helvetica" pitchFamily="2" charset="0"/>
              </a:rPr>
              <a:t>dipl.</a:t>
            </a:r>
            <a:r>
              <a:rPr lang="de-DE" sz="1600" dirty="0">
                <a:effectLst/>
                <a:latin typeface="Helvetica" pitchFamily="2" charset="0"/>
              </a:rPr>
              <a:t> Betriebswirtschafter/in HF</a:t>
            </a:r>
          </a:p>
          <a:p>
            <a:pPr>
              <a:lnSpc>
                <a:spcPct val="100000"/>
              </a:lnSpc>
            </a:pPr>
            <a:r>
              <a:rPr lang="de-DE" sz="1600" dirty="0" err="1">
                <a:effectLst/>
                <a:latin typeface="Helvetica" pitchFamily="2" charset="0"/>
              </a:rPr>
              <a:t>dipl.</a:t>
            </a:r>
            <a:r>
              <a:rPr lang="de-DE" sz="1600" dirty="0">
                <a:effectLst/>
                <a:latin typeface="Helvetica" pitchFamily="2" charset="0"/>
              </a:rPr>
              <a:t> Dentalhygieniker/in HF</a:t>
            </a:r>
          </a:p>
          <a:p>
            <a:pPr>
              <a:lnSpc>
                <a:spcPct val="100000"/>
              </a:lnSpc>
            </a:pPr>
            <a:r>
              <a:rPr lang="de-DE" sz="1600" dirty="0" err="1">
                <a:effectLst/>
                <a:latin typeface="Helvetica" pitchFamily="2" charset="0"/>
              </a:rPr>
              <a:t>dipl.</a:t>
            </a:r>
            <a:r>
              <a:rPr lang="de-DE" sz="1600" dirty="0">
                <a:effectLst/>
                <a:latin typeface="Helvetica" pitchFamily="2" charset="0"/>
              </a:rPr>
              <a:t> Fachfrau/-mann Operationstechnik HF</a:t>
            </a:r>
          </a:p>
          <a:p>
            <a:pPr>
              <a:lnSpc>
                <a:spcPct val="100000"/>
              </a:lnSpc>
            </a:pPr>
            <a:r>
              <a:rPr lang="de-DE" sz="1600" dirty="0" err="1">
                <a:effectLst/>
                <a:latin typeface="Helvetica" pitchFamily="2" charset="0"/>
              </a:rPr>
              <a:t>dipl.</a:t>
            </a:r>
            <a:r>
              <a:rPr lang="de-DE" sz="1600" dirty="0">
                <a:effectLst/>
                <a:latin typeface="Helvetica" pitchFamily="2" charset="0"/>
              </a:rPr>
              <a:t> Flugsicherungsleiter/in HF</a:t>
            </a:r>
          </a:p>
          <a:p>
            <a:pPr>
              <a:lnSpc>
                <a:spcPct val="100000"/>
              </a:lnSpc>
            </a:pPr>
            <a:r>
              <a:rPr lang="de-DE" sz="1600" dirty="0" err="1">
                <a:effectLst/>
                <a:latin typeface="Helvetica" pitchFamily="2" charset="0"/>
              </a:rPr>
              <a:t>dipl.</a:t>
            </a:r>
            <a:r>
              <a:rPr lang="de-DE" sz="1600" dirty="0">
                <a:effectLst/>
                <a:latin typeface="Helvetica" pitchFamily="2" charset="0"/>
              </a:rPr>
              <a:t> Förster/in HF</a:t>
            </a:r>
          </a:p>
          <a:p>
            <a:pPr>
              <a:lnSpc>
                <a:spcPct val="100000"/>
              </a:lnSpc>
            </a:pPr>
            <a:r>
              <a:rPr lang="de-DE" sz="1600" dirty="0" err="1">
                <a:effectLst/>
                <a:latin typeface="Helvetica" pitchFamily="2" charset="0"/>
              </a:rPr>
              <a:t>dipl.</a:t>
            </a:r>
            <a:r>
              <a:rPr lang="de-DE" sz="1600" dirty="0">
                <a:effectLst/>
                <a:latin typeface="Helvetica" pitchFamily="2" charset="0"/>
              </a:rPr>
              <a:t> Gestalter/in HF bildende Kunst</a:t>
            </a:r>
          </a:p>
          <a:p>
            <a:pPr>
              <a:lnSpc>
                <a:spcPct val="100000"/>
              </a:lnSpc>
            </a:pPr>
            <a:r>
              <a:rPr lang="de-DE" sz="1600" dirty="0" err="1">
                <a:effectLst/>
                <a:latin typeface="Helvetica" pitchFamily="2" charset="0"/>
              </a:rPr>
              <a:t>dipl.</a:t>
            </a:r>
            <a:r>
              <a:rPr lang="de-DE" sz="1600" dirty="0">
                <a:effectLst/>
                <a:latin typeface="Helvetica" pitchFamily="2" charset="0"/>
              </a:rPr>
              <a:t> Gestalter/in HF Kommunikationsdesign</a:t>
            </a:r>
          </a:p>
          <a:p>
            <a:pPr>
              <a:lnSpc>
                <a:spcPct val="100000"/>
              </a:lnSpc>
            </a:pPr>
            <a:r>
              <a:rPr lang="de-DE" sz="1600" dirty="0" err="1">
                <a:effectLst/>
                <a:latin typeface="Helvetica" pitchFamily="2" charset="0"/>
              </a:rPr>
              <a:t>dipl.</a:t>
            </a:r>
            <a:r>
              <a:rPr lang="de-DE" sz="1600" dirty="0">
                <a:effectLst/>
                <a:latin typeface="Helvetica" pitchFamily="2" charset="0"/>
              </a:rPr>
              <a:t> </a:t>
            </a:r>
            <a:r>
              <a:rPr lang="de-DE" sz="1600" dirty="0" err="1">
                <a:effectLst/>
                <a:latin typeface="Helvetica" pitchFamily="2" charset="0"/>
              </a:rPr>
              <a:t>Hôtelier</a:t>
            </a:r>
            <a:r>
              <a:rPr lang="de-DE" sz="1600" dirty="0">
                <a:effectLst/>
                <a:latin typeface="Helvetica" pitchFamily="2" charset="0"/>
              </a:rPr>
              <a:t>-Restaurateur HF / </a:t>
            </a:r>
            <a:r>
              <a:rPr lang="de-DE" sz="1600" dirty="0" err="1">
                <a:effectLst/>
                <a:latin typeface="Helvetica" pitchFamily="2" charset="0"/>
              </a:rPr>
              <a:t>Hôtelière-Restauratrice</a:t>
            </a:r>
            <a:r>
              <a:rPr lang="de-DE" sz="1600" dirty="0">
                <a:effectLst/>
                <a:latin typeface="Helvetica" pitchFamily="2" charset="0"/>
              </a:rPr>
              <a:t> HF</a:t>
            </a:r>
          </a:p>
          <a:p>
            <a:pPr>
              <a:lnSpc>
                <a:spcPct val="100000"/>
              </a:lnSpc>
            </a:pPr>
            <a:r>
              <a:rPr lang="de-DE" sz="1600" dirty="0" err="1">
                <a:effectLst/>
                <a:latin typeface="Helvetica" pitchFamily="2" charset="0"/>
              </a:rPr>
              <a:t>dipl.</a:t>
            </a:r>
            <a:r>
              <a:rPr lang="de-DE" sz="1600" dirty="0">
                <a:effectLst/>
                <a:latin typeface="Helvetica" pitchFamily="2" charset="0"/>
              </a:rPr>
              <a:t> Kindererzieher/in HF</a:t>
            </a:r>
          </a:p>
          <a:p>
            <a:pPr>
              <a:lnSpc>
                <a:spcPct val="100000"/>
              </a:lnSpc>
            </a:pPr>
            <a:r>
              <a:rPr lang="de-DE" sz="1600" dirty="0" err="1">
                <a:effectLst/>
                <a:latin typeface="Helvetica" pitchFamily="2" charset="0"/>
              </a:rPr>
              <a:t>dipl.</a:t>
            </a:r>
            <a:r>
              <a:rPr lang="de-DE" sz="1600" dirty="0">
                <a:effectLst/>
                <a:latin typeface="Helvetica" pitchFamily="2" charset="0"/>
              </a:rPr>
              <a:t> Rettungssanitäter/in HF</a:t>
            </a:r>
          </a:p>
          <a:p>
            <a:pPr>
              <a:lnSpc>
                <a:spcPct val="100000"/>
              </a:lnSpc>
            </a:pPr>
            <a:r>
              <a:rPr lang="de-DE" sz="1600" dirty="0" err="1">
                <a:effectLst/>
                <a:latin typeface="Helvetica" pitchFamily="2" charset="0"/>
              </a:rPr>
              <a:t>dipl.</a:t>
            </a:r>
            <a:r>
              <a:rPr lang="de-DE" sz="1600" dirty="0">
                <a:effectLst/>
                <a:latin typeface="Helvetica" pitchFamily="2" charset="0"/>
              </a:rPr>
              <a:t> Sozialpädagoge/-pädagogin HF</a:t>
            </a:r>
          </a:p>
          <a:p>
            <a:pPr>
              <a:lnSpc>
                <a:spcPct val="100000"/>
              </a:lnSpc>
            </a:pPr>
            <a:r>
              <a:rPr lang="de-DE" sz="1600" dirty="0" err="1">
                <a:effectLst/>
                <a:latin typeface="Helvetica" pitchFamily="2" charset="0"/>
              </a:rPr>
              <a:t>dipl.</a:t>
            </a:r>
            <a:r>
              <a:rPr lang="de-DE" sz="1600" dirty="0">
                <a:effectLst/>
                <a:latin typeface="Helvetica" pitchFamily="2" charset="0"/>
              </a:rPr>
              <a:t> Techniker/in HF, z.B. </a:t>
            </a:r>
            <a:r>
              <a:rPr lang="de-DE" sz="1600" dirty="0" err="1">
                <a:effectLst/>
                <a:latin typeface="Helvetica" pitchFamily="2" charset="0"/>
              </a:rPr>
              <a:t>Bauführung</a:t>
            </a:r>
            <a:r>
              <a:rPr lang="de-DE" sz="1600" dirty="0">
                <a:effectLst/>
                <a:latin typeface="Helvetica" pitchFamily="2" charset="0"/>
              </a:rPr>
              <a:t>, Holztechnik</a:t>
            </a:r>
          </a:p>
          <a:p>
            <a:pPr>
              <a:lnSpc>
                <a:spcPct val="100000"/>
              </a:lnSpc>
            </a:pPr>
            <a:r>
              <a:rPr lang="de-DE" sz="1600" dirty="0" err="1">
                <a:effectLst/>
                <a:latin typeface="Helvetica" pitchFamily="2" charset="0"/>
              </a:rPr>
              <a:t>dipl.</a:t>
            </a:r>
            <a:r>
              <a:rPr lang="de-DE" sz="1600" dirty="0">
                <a:effectLst/>
                <a:latin typeface="Helvetica" pitchFamily="2" charset="0"/>
              </a:rPr>
              <a:t> Tourismusfachfrau/-mann HF</a:t>
            </a:r>
          </a:p>
          <a:p>
            <a:pPr>
              <a:lnSpc>
                <a:spcPct val="100000"/>
              </a:lnSpc>
            </a:pPr>
            <a:r>
              <a:rPr lang="de-DE" sz="1600" dirty="0" err="1">
                <a:effectLst/>
                <a:latin typeface="Helvetica" pitchFamily="2" charset="0"/>
              </a:rPr>
              <a:t>dipl.</a:t>
            </a:r>
            <a:r>
              <a:rPr lang="de-DE" sz="1600" dirty="0">
                <a:effectLst/>
                <a:latin typeface="Helvetica" pitchFamily="2" charset="0"/>
              </a:rPr>
              <a:t> Wirtschaftsinformatiker/in HF</a:t>
            </a:r>
          </a:p>
          <a:p>
            <a:pPr>
              <a:lnSpc>
                <a:spcPct val="100000"/>
              </a:lnSpc>
            </a:pPr>
            <a:r>
              <a:rPr lang="de-DE" sz="1600" dirty="0" err="1">
                <a:effectLst/>
                <a:latin typeface="Helvetica" pitchFamily="2" charset="0"/>
              </a:rPr>
              <a:t>dipl.</a:t>
            </a:r>
            <a:r>
              <a:rPr lang="de-DE" sz="1600" dirty="0">
                <a:effectLst/>
                <a:latin typeface="Helvetica" pitchFamily="2" charset="0"/>
              </a:rPr>
              <a:t> Zollexperte/-expertin HF</a:t>
            </a:r>
          </a:p>
          <a:p>
            <a:pPr marL="0" indent="0">
              <a:lnSpc>
                <a:spcPct val="100000"/>
              </a:lnSpc>
              <a:buNone/>
            </a:pPr>
            <a:endParaRPr lang="de-DE" sz="1600" dirty="0">
              <a:effectLst/>
              <a:latin typeface="Helvetica" pitchFamily="2" charset="0"/>
            </a:endParaRPr>
          </a:p>
          <a:p>
            <a:pPr marL="0" indent="0">
              <a:lnSpc>
                <a:spcPct val="100000"/>
              </a:lnSpc>
              <a:buNone/>
            </a:pPr>
            <a:r>
              <a:rPr lang="de-DE" sz="1600" b="1" dirty="0">
                <a:effectLst/>
                <a:latin typeface="Helvetica" pitchFamily="2" charset="0"/>
              </a:rPr>
              <a:t>Nachdiplomstudien NDS</a:t>
            </a:r>
          </a:p>
          <a:p>
            <a:pPr>
              <a:lnSpc>
                <a:spcPct val="100000"/>
              </a:lnSpc>
            </a:pPr>
            <a:r>
              <a:rPr lang="de-DE" sz="1600" dirty="0" err="1">
                <a:effectLst/>
                <a:latin typeface="Helvetica" pitchFamily="2" charset="0"/>
              </a:rPr>
              <a:t>dipl.</a:t>
            </a:r>
            <a:r>
              <a:rPr lang="de-DE" sz="1600" dirty="0">
                <a:effectLst/>
                <a:latin typeface="Helvetica" pitchFamily="2" charset="0"/>
              </a:rPr>
              <a:t> HR-Experte/Expertin NDS HF</a:t>
            </a:r>
          </a:p>
          <a:p>
            <a:pPr>
              <a:lnSpc>
                <a:spcPct val="100000"/>
              </a:lnSpc>
            </a:pPr>
            <a:r>
              <a:rPr lang="de-DE" sz="1600" dirty="0" err="1">
                <a:effectLst/>
                <a:latin typeface="Helvetica" pitchFamily="2" charset="0"/>
              </a:rPr>
              <a:t>dipl.</a:t>
            </a:r>
            <a:r>
              <a:rPr lang="de-DE" sz="1600" dirty="0">
                <a:effectLst/>
                <a:latin typeface="Helvetica" pitchFamily="2" charset="0"/>
              </a:rPr>
              <a:t> Marketing- und Verkaufsmanager/in NDS HF</a:t>
            </a:r>
          </a:p>
          <a:p>
            <a:pPr>
              <a:lnSpc>
                <a:spcPct val="100000"/>
              </a:lnSpc>
            </a:pPr>
            <a:r>
              <a:rPr lang="de-DE" sz="1600" dirty="0" err="1">
                <a:effectLst/>
                <a:latin typeface="Helvetica" pitchFamily="2" charset="0"/>
              </a:rPr>
              <a:t>dipl.</a:t>
            </a:r>
            <a:r>
              <a:rPr lang="de-DE" sz="1600" dirty="0">
                <a:effectLst/>
                <a:latin typeface="Helvetica" pitchFamily="2" charset="0"/>
              </a:rPr>
              <a:t> Unternehmensleiter/in NDS HF</a:t>
            </a:r>
          </a:p>
          <a:p>
            <a:pPr>
              <a:lnSpc>
                <a:spcPct val="100000"/>
              </a:lnSpc>
            </a:pPr>
            <a:endParaRPr lang="de-GB" sz="1600" dirty="0"/>
          </a:p>
        </p:txBody>
      </p:sp>
      <p:sp>
        <p:nvSpPr>
          <p:cNvPr id="7" name="Titel 3">
            <a:extLst>
              <a:ext uri="{FF2B5EF4-FFF2-40B4-BE49-F238E27FC236}">
                <a16:creationId xmlns:a16="http://schemas.microsoft.com/office/drawing/2014/main" id="{50C2C6AE-EA48-AA6B-0574-20DA6D8A0693}"/>
              </a:ext>
            </a:extLst>
          </p:cNvPr>
          <p:cNvSpPr>
            <a:spLocks noGrp="1"/>
          </p:cNvSpPr>
          <p:nvPr>
            <p:ph type="title"/>
          </p:nvPr>
        </p:nvSpPr>
        <p:spPr>
          <a:xfrm>
            <a:off x="704388" y="833563"/>
            <a:ext cx="10515600" cy="1325563"/>
          </a:xfrm>
        </p:spPr>
        <p:txBody>
          <a:bodyPr/>
          <a:lstStyle/>
          <a:p>
            <a:r>
              <a:rPr lang="de-GB" dirty="0"/>
              <a:t>Die eidg. </a:t>
            </a:r>
            <a:r>
              <a:rPr lang="de-DE" dirty="0"/>
              <a:t>a</a:t>
            </a:r>
            <a:r>
              <a:rPr lang="de-GB" dirty="0"/>
              <a:t>nerkannten Diplome - Beispiele</a:t>
            </a:r>
          </a:p>
        </p:txBody>
      </p:sp>
      <p:pic>
        <p:nvPicPr>
          <p:cNvPr id="8" name="Grafik 7" descr="Diplomrolle Silhouette">
            <a:extLst>
              <a:ext uri="{FF2B5EF4-FFF2-40B4-BE49-F238E27FC236}">
                <a16:creationId xmlns:a16="http://schemas.microsoft.com/office/drawing/2014/main" id="{4FD05BE2-6355-5BC8-D2ED-EF2B7E98E05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9775896">
            <a:off x="8248480" y="3941464"/>
            <a:ext cx="2345453" cy="2345453"/>
          </a:xfrm>
          <a:prstGeom prst="rect">
            <a:avLst/>
          </a:prstGeom>
        </p:spPr>
      </p:pic>
    </p:spTree>
    <p:extLst>
      <p:ext uri="{BB962C8B-B14F-4D97-AF65-F5344CB8AC3E}">
        <p14:creationId xmlns:p14="http://schemas.microsoft.com/office/powerpoint/2010/main" val="6177098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3A49EE"/>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F4E222-C544-3B0A-881C-920FB019B004}"/>
              </a:ext>
            </a:extLst>
          </p:cNvPr>
          <p:cNvSpPr>
            <a:spLocks noGrp="1"/>
          </p:cNvSpPr>
          <p:nvPr>
            <p:ph type="ctrTitle"/>
          </p:nvPr>
        </p:nvSpPr>
        <p:spPr>
          <a:xfrm>
            <a:off x="1524000" y="2963514"/>
            <a:ext cx="9144000" cy="930971"/>
          </a:xfrm>
        </p:spPr>
        <p:txBody>
          <a:bodyPr>
            <a:normAutofit/>
          </a:bodyPr>
          <a:lstStyle/>
          <a:p>
            <a:r>
              <a:rPr lang="de-CH" dirty="0"/>
              <a:t>Fachhochschulen</a:t>
            </a:r>
          </a:p>
        </p:txBody>
      </p:sp>
    </p:spTree>
    <p:extLst>
      <p:ext uri="{BB962C8B-B14F-4D97-AF65-F5344CB8AC3E}">
        <p14:creationId xmlns:p14="http://schemas.microsoft.com/office/powerpoint/2010/main" val="1905271426"/>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nhaltsplatzhalter 1">
            <a:extLst>
              <a:ext uri="{FF2B5EF4-FFF2-40B4-BE49-F238E27FC236}">
                <a16:creationId xmlns:a16="http://schemas.microsoft.com/office/drawing/2014/main" id="{02335646-7BB0-0775-CF54-3C6DB08F68F7}"/>
              </a:ext>
            </a:extLst>
          </p:cNvPr>
          <p:cNvSpPr>
            <a:spLocks noGrp="1"/>
          </p:cNvSpPr>
          <p:nvPr>
            <p:ph idx="1"/>
          </p:nvPr>
        </p:nvSpPr>
        <p:spPr>
          <a:xfrm>
            <a:off x="704388" y="1963613"/>
            <a:ext cx="7278077" cy="4060824"/>
          </a:xfrm>
        </p:spPr>
        <p:txBody>
          <a:bodyPr>
            <a:normAutofit/>
          </a:bodyPr>
          <a:lstStyle/>
          <a:p>
            <a:pPr marL="0" indent="0">
              <a:lnSpc>
                <a:spcPct val="100000"/>
              </a:lnSpc>
              <a:buNone/>
            </a:pPr>
            <a:r>
              <a:rPr lang="de-DE" sz="1600" dirty="0">
                <a:effectLst/>
                <a:latin typeface="Helvetica" pitchFamily="2" charset="0"/>
              </a:rPr>
              <a:t>Die Diplomausbildungen der Fachhochschulen werden mit folgenden eidgenössisch geschützten Titeln abgeschlossen:</a:t>
            </a:r>
          </a:p>
          <a:p>
            <a:pPr>
              <a:lnSpc>
                <a:spcPct val="100000"/>
              </a:lnSpc>
            </a:pPr>
            <a:r>
              <a:rPr lang="de-DE" sz="1600" dirty="0">
                <a:effectLst/>
                <a:latin typeface="Helvetica" pitchFamily="2" charset="0"/>
              </a:rPr>
              <a:t>Bachelor </a:t>
            </a:r>
            <a:r>
              <a:rPr lang="de-DE" sz="1600" dirty="0" err="1">
                <a:effectLst/>
                <a:latin typeface="Helvetica" pitchFamily="2" charset="0"/>
              </a:rPr>
              <a:t>of</a:t>
            </a:r>
            <a:r>
              <a:rPr lang="de-DE" sz="1600" dirty="0">
                <a:effectLst/>
                <a:latin typeface="Helvetica" pitchFamily="2" charset="0"/>
              </a:rPr>
              <a:t> Arts BA und Bachelor </a:t>
            </a:r>
            <a:r>
              <a:rPr lang="de-DE" sz="1600" dirty="0" err="1">
                <a:effectLst/>
                <a:latin typeface="Helvetica" pitchFamily="2" charset="0"/>
              </a:rPr>
              <a:t>of</a:t>
            </a:r>
            <a:r>
              <a:rPr lang="de-DE" sz="1600" dirty="0">
                <a:effectLst/>
                <a:latin typeface="Helvetica" pitchFamily="2" charset="0"/>
              </a:rPr>
              <a:t> Science </a:t>
            </a:r>
            <a:r>
              <a:rPr lang="de-DE" sz="1600" dirty="0" err="1">
                <a:effectLst/>
                <a:latin typeface="Helvetica" pitchFamily="2" charset="0"/>
              </a:rPr>
              <a:t>BSc</a:t>
            </a:r>
            <a:r>
              <a:rPr lang="de-DE" sz="1600" dirty="0">
                <a:effectLst/>
                <a:latin typeface="Helvetica" pitchFamily="2" charset="0"/>
              </a:rPr>
              <a:t> (erste Studienstufe)</a:t>
            </a:r>
          </a:p>
          <a:p>
            <a:pPr>
              <a:lnSpc>
                <a:spcPct val="100000"/>
              </a:lnSpc>
            </a:pPr>
            <a:r>
              <a:rPr lang="de-DE" sz="1600" dirty="0">
                <a:effectLst/>
                <a:latin typeface="Helvetica" pitchFamily="2" charset="0"/>
              </a:rPr>
              <a:t>Master </a:t>
            </a:r>
            <a:r>
              <a:rPr lang="de-DE" sz="1600" dirty="0" err="1">
                <a:effectLst/>
                <a:latin typeface="Helvetica" pitchFamily="2" charset="0"/>
              </a:rPr>
              <a:t>of</a:t>
            </a:r>
            <a:r>
              <a:rPr lang="de-DE" sz="1600" dirty="0">
                <a:effectLst/>
                <a:latin typeface="Helvetica" pitchFamily="2" charset="0"/>
              </a:rPr>
              <a:t> Arts MA und Master </a:t>
            </a:r>
            <a:r>
              <a:rPr lang="de-DE" sz="1600" dirty="0" err="1">
                <a:effectLst/>
                <a:latin typeface="Helvetica" pitchFamily="2" charset="0"/>
              </a:rPr>
              <a:t>of</a:t>
            </a:r>
            <a:r>
              <a:rPr lang="de-DE" sz="1600" dirty="0">
                <a:effectLst/>
                <a:latin typeface="Helvetica" pitchFamily="2" charset="0"/>
              </a:rPr>
              <a:t> Science </a:t>
            </a:r>
            <a:r>
              <a:rPr lang="de-DE" sz="1600" dirty="0" err="1">
                <a:effectLst/>
                <a:latin typeface="Helvetica" pitchFamily="2" charset="0"/>
              </a:rPr>
              <a:t>MSc</a:t>
            </a:r>
            <a:r>
              <a:rPr lang="de-DE" sz="1600" dirty="0">
                <a:effectLst/>
                <a:latin typeface="Helvetica" pitchFamily="2" charset="0"/>
              </a:rPr>
              <a:t> (zweite Studienstufe)</a:t>
            </a:r>
          </a:p>
          <a:p>
            <a:pPr marL="0" indent="0">
              <a:lnSpc>
                <a:spcPct val="100000"/>
              </a:lnSpc>
              <a:buNone/>
            </a:pPr>
            <a:r>
              <a:rPr lang="de-DE" sz="1600" dirty="0">
                <a:effectLst/>
                <a:latin typeface="Helvetica" pitchFamily="2" charset="0"/>
              </a:rPr>
              <a:t>Weiterbildungsmasterstudiengänge an Fachhochschulen werden mit folgenden eidgenössisch geschützten Titeln abgeschlossen:</a:t>
            </a:r>
          </a:p>
          <a:p>
            <a:pPr>
              <a:lnSpc>
                <a:spcPct val="100000"/>
              </a:lnSpc>
            </a:pPr>
            <a:r>
              <a:rPr lang="de-DE" sz="1600" dirty="0">
                <a:effectLst/>
                <a:latin typeface="Helvetica" pitchFamily="2" charset="0"/>
              </a:rPr>
              <a:t>Master </a:t>
            </a:r>
            <a:r>
              <a:rPr lang="de-DE" sz="1600" dirty="0" err="1">
                <a:effectLst/>
                <a:latin typeface="Helvetica" pitchFamily="2" charset="0"/>
              </a:rPr>
              <a:t>of</a:t>
            </a:r>
            <a:r>
              <a:rPr lang="de-DE" sz="1600" dirty="0">
                <a:effectLst/>
                <a:latin typeface="Helvetica" pitchFamily="2" charset="0"/>
              </a:rPr>
              <a:t> </a:t>
            </a:r>
            <a:r>
              <a:rPr lang="de-DE" sz="1600" dirty="0" err="1">
                <a:effectLst/>
                <a:latin typeface="Helvetica" pitchFamily="2" charset="0"/>
              </a:rPr>
              <a:t>Advanced</a:t>
            </a:r>
            <a:r>
              <a:rPr lang="de-DE" sz="1600" dirty="0">
                <a:effectLst/>
                <a:latin typeface="Helvetica" pitchFamily="2" charset="0"/>
              </a:rPr>
              <a:t> Studies MAS</a:t>
            </a:r>
          </a:p>
          <a:p>
            <a:pPr>
              <a:lnSpc>
                <a:spcPct val="100000"/>
              </a:lnSpc>
            </a:pPr>
            <a:r>
              <a:rPr lang="de-DE" sz="1600" dirty="0">
                <a:effectLst/>
                <a:latin typeface="Helvetica" pitchFamily="2" charset="0"/>
              </a:rPr>
              <a:t>Executive Master </a:t>
            </a:r>
            <a:r>
              <a:rPr lang="de-DE" sz="1600" dirty="0" err="1">
                <a:effectLst/>
                <a:latin typeface="Helvetica" pitchFamily="2" charset="0"/>
              </a:rPr>
              <a:t>of</a:t>
            </a:r>
            <a:r>
              <a:rPr lang="de-DE" sz="1600" dirty="0">
                <a:effectLst/>
                <a:latin typeface="Helvetica" pitchFamily="2" charset="0"/>
              </a:rPr>
              <a:t> Business Administration EMBA (Fachbereich Wirtschaft)</a:t>
            </a:r>
          </a:p>
          <a:p>
            <a:pPr marL="0" indent="0">
              <a:lnSpc>
                <a:spcPct val="100000"/>
              </a:lnSpc>
              <a:buNone/>
            </a:pPr>
            <a:r>
              <a:rPr lang="de-DE" sz="1600" dirty="0">
                <a:effectLst/>
                <a:latin typeface="Helvetica" pitchFamily="2" charset="0"/>
              </a:rPr>
              <a:t>Eingeführt wurden die Bachelor-, Master- und Weiterbildungstitel an den Fachhochschulen im Zusammenhang mit der Bolognareform. Die Abschlüsse sind eidgenössisch anerkannt, wenn die gesetzlichen Voraussetzungen erfüllt sind.</a:t>
            </a:r>
          </a:p>
          <a:p>
            <a:pPr marL="0" indent="0">
              <a:lnSpc>
                <a:spcPct val="100000"/>
              </a:lnSpc>
              <a:buNone/>
            </a:pPr>
            <a:endParaRPr lang="de-GB" sz="1600" dirty="0"/>
          </a:p>
        </p:txBody>
      </p:sp>
      <p:sp>
        <p:nvSpPr>
          <p:cNvPr id="5" name="Titel 3">
            <a:extLst>
              <a:ext uri="{FF2B5EF4-FFF2-40B4-BE49-F238E27FC236}">
                <a16:creationId xmlns:a16="http://schemas.microsoft.com/office/drawing/2014/main" id="{5CB1CD17-C8B5-3FBA-0569-1CA5B14C4D50}"/>
              </a:ext>
            </a:extLst>
          </p:cNvPr>
          <p:cNvSpPr>
            <a:spLocks noGrp="1"/>
          </p:cNvSpPr>
          <p:nvPr>
            <p:ph type="title"/>
          </p:nvPr>
        </p:nvSpPr>
        <p:spPr>
          <a:xfrm>
            <a:off x="704388" y="833563"/>
            <a:ext cx="8060789" cy="1325563"/>
          </a:xfrm>
        </p:spPr>
        <p:txBody>
          <a:bodyPr/>
          <a:lstStyle/>
          <a:p>
            <a:r>
              <a:rPr lang="de-GB" dirty="0"/>
              <a:t>Das Fach</a:t>
            </a:r>
            <a:r>
              <a:rPr lang="de-CH" dirty="0"/>
              <a:t>hoch</a:t>
            </a:r>
            <a:r>
              <a:rPr lang="de-GB" dirty="0"/>
              <a:t>schul-Diplom</a:t>
            </a:r>
          </a:p>
        </p:txBody>
      </p:sp>
      <p:pic>
        <p:nvPicPr>
          <p:cNvPr id="6" name="Grafik 5" descr="Diplomrolle Silhouette">
            <a:extLst>
              <a:ext uri="{FF2B5EF4-FFF2-40B4-BE49-F238E27FC236}">
                <a16:creationId xmlns:a16="http://schemas.microsoft.com/office/drawing/2014/main" id="{CB611774-9856-6231-34B2-021BBA20908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9775896">
            <a:off x="8370230" y="2300525"/>
            <a:ext cx="2872041" cy="2872041"/>
          </a:xfrm>
          <a:prstGeom prst="rect">
            <a:avLst/>
          </a:prstGeom>
        </p:spPr>
      </p:pic>
    </p:spTree>
    <p:extLst>
      <p:ext uri="{BB962C8B-B14F-4D97-AF65-F5344CB8AC3E}">
        <p14:creationId xmlns:p14="http://schemas.microsoft.com/office/powerpoint/2010/main" val="34620049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nhaltsplatzhalter 1">
            <a:extLst>
              <a:ext uri="{FF2B5EF4-FFF2-40B4-BE49-F238E27FC236}">
                <a16:creationId xmlns:a16="http://schemas.microsoft.com/office/drawing/2014/main" id="{F78C5D2A-FD0E-DEE9-27FF-EA7B6908FFF6}"/>
              </a:ext>
            </a:extLst>
          </p:cNvPr>
          <p:cNvSpPr>
            <a:spLocks noGrp="1"/>
          </p:cNvSpPr>
          <p:nvPr>
            <p:ph idx="1"/>
          </p:nvPr>
        </p:nvSpPr>
        <p:spPr>
          <a:xfrm>
            <a:off x="704387" y="1939097"/>
            <a:ext cx="11376877" cy="4060824"/>
          </a:xfrm>
        </p:spPr>
        <p:txBody>
          <a:bodyPr numCol="3">
            <a:noAutofit/>
          </a:bodyPr>
          <a:lstStyle/>
          <a:p>
            <a:pPr>
              <a:lnSpc>
                <a:spcPct val="110000"/>
              </a:lnSpc>
            </a:pPr>
            <a:r>
              <a:rPr lang="de-DE" sz="1600" dirty="0">
                <a:effectLst/>
                <a:latin typeface="Helvetica" pitchFamily="2" charset="0"/>
              </a:rPr>
              <a:t>Bachelor </a:t>
            </a:r>
            <a:r>
              <a:rPr lang="de-DE" sz="1600" dirty="0" err="1">
                <a:effectLst/>
                <a:latin typeface="Helvetica" pitchFamily="2" charset="0"/>
              </a:rPr>
              <a:t>of</a:t>
            </a:r>
            <a:r>
              <a:rPr lang="de-DE" sz="1600" dirty="0">
                <a:effectLst/>
                <a:latin typeface="Helvetica" pitchFamily="2" charset="0"/>
              </a:rPr>
              <a:t> Arts FHNW in angewandter Psychologie</a:t>
            </a:r>
          </a:p>
          <a:p>
            <a:pPr>
              <a:lnSpc>
                <a:spcPct val="110000"/>
              </a:lnSpc>
            </a:pPr>
            <a:r>
              <a:rPr lang="de-DE" sz="1600" dirty="0">
                <a:effectLst/>
                <a:latin typeface="Helvetica" pitchFamily="2" charset="0"/>
              </a:rPr>
              <a:t>Bachelor </a:t>
            </a:r>
            <a:r>
              <a:rPr lang="de-DE" sz="1600" dirty="0" err="1">
                <a:effectLst/>
                <a:latin typeface="Helvetica" pitchFamily="2" charset="0"/>
              </a:rPr>
              <a:t>of</a:t>
            </a:r>
            <a:r>
              <a:rPr lang="de-DE" sz="1600" dirty="0">
                <a:effectLst/>
                <a:latin typeface="Helvetica" pitchFamily="2" charset="0"/>
              </a:rPr>
              <a:t> Arts FHNW in Architecture</a:t>
            </a:r>
          </a:p>
          <a:p>
            <a:pPr>
              <a:lnSpc>
                <a:spcPct val="110000"/>
              </a:lnSpc>
            </a:pPr>
            <a:r>
              <a:rPr lang="de-DE" sz="1600" dirty="0">
                <a:effectLst/>
                <a:latin typeface="Helvetica" pitchFamily="2" charset="0"/>
              </a:rPr>
              <a:t>Bachelor </a:t>
            </a:r>
            <a:r>
              <a:rPr lang="de-DE" sz="1600" dirty="0" err="1">
                <a:effectLst/>
                <a:latin typeface="Helvetica" pitchFamily="2" charset="0"/>
              </a:rPr>
              <a:t>of</a:t>
            </a:r>
            <a:r>
              <a:rPr lang="de-DE" sz="1600" dirty="0">
                <a:effectLst/>
                <a:latin typeface="Helvetica" pitchFamily="2" charset="0"/>
              </a:rPr>
              <a:t> Arts FHNW in Innenarchitektur</a:t>
            </a:r>
          </a:p>
          <a:p>
            <a:pPr>
              <a:lnSpc>
                <a:spcPct val="110000"/>
              </a:lnSpc>
            </a:pPr>
            <a:r>
              <a:rPr lang="de-DE" sz="1600" dirty="0">
                <a:effectLst/>
                <a:latin typeface="Helvetica" pitchFamily="2" charset="0"/>
              </a:rPr>
              <a:t>Bachelor </a:t>
            </a:r>
            <a:r>
              <a:rPr lang="de-DE" sz="1600" dirty="0" err="1">
                <a:effectLst/>
                <a:latin typeface="Helvetica" pitchFamily="2" charset="0"/>
              </a:rPr>
              <a:t>of</a:t>
            </a:r>
            <a:r>
              <a:rPr lang="de-DE" sz="1600" dirty="0">
                <a:effectLst/>
                <a:latin typeface="Helvetica" pitchFamily="2" charset="0"/>
              </a:rPr>
              <a:t> Arts FHNW in Kunst</a:t>
            </a:r>
          </a:p>
          <a:p>
            <a:pPr>
              <a:lnSpc>
                <a:spcPct val="110000"/>
              </a:lnSpc>
            </a:pPr>
            <a:r>
              <a:rPr lang="de-DE" sz="1600" dirty="0">
                <a:effectLst/>
                <a:latin typeface="Helvetica" pitchFamily="2" charset="0"/>
              </a:rPr>
              <a:t>Bachelor </a:t>
            </a:r>
            <a:r>
              <a:rPr lang="de-DE" sz="1600" dirty="0" err="1">
                <a:effectLst/>
                <a:latin typeface="Helvetica" pitchFamily="2" charset="0"/>
              </a:rPr>
              <a:t>of</a:t>
            </a:r>
            <a:r>
              <a:rPr lang="de-DE" sz="1600" dirty="0">
                <a:effectLst/>
                <a:latin typeface="Helvetica" pitchFamily="2" charset="0"/>
              </a:rPr>
              <a:t> Arts FHNW in Musik</a:t>
            </a:r>
          </a:p>
          <a:p>
            <a:pPr>
              <a:lnSpc>
                <a:spcPct val="110000"/>
              </a:lnSpc>
            </a:pPr>
            <a:r>
              <a:rPr lang="de-DE" sz="1600" dirty="0">
                <a:effectLst/>
                <a:latin typeface="Helvetica" pitchFamily="2" charset="0"/>
              </a:rPr>
              <a:t>Bachelor </a:t>
            </a:r>
            <a:r>
              <a:rPr lang="de-DE" sz="1600" dirty="0" err="1">
                <a:effectLst/>
                <a:latin typeface="Helvetica" pitchFamily="2" charset="0"/>
              </a:rPr>
              <a:t>of</a:t>
            </a:r>
            <a:r>
              <a:rPr lang="de-DE" sz="1600" dirty="0">
                <a:effectLst/>
                <a:latin typeface="Helvetica" pitchFamily="2" charset="0"/>
              </a:rPr>
              <a:t> Arts FHNW in Musik und Bewegung</a:t>
            </a:r>
          </a:p>
          <a:p>
            <a:pPr>
              <a:lnSpc>
                <a:spcPct val="110000"/>
              </a:lnSpc>
            </a:pPr>
            <a:r>
              <a:rPr lang="de-DE" sz="1600" dirty="0">
                <a:effectLst/>
                <a:latin typeface="Helvetica" pitchFamily="2" charset="0"/>
              </a:rPr>
              <a:t>Bachelor </a:t>
            </a:r>
            <a:r>
              <a:rPr lang="de-DE" sz="1600" dirty="0" err="1">
                <a:effectLst/>
                <a:latin typeface="Helvetica" pitchFamily="2" charset="0"/>
              </a:rPr>
              <a:t>of</a:t>
            </a:r>
            <a:r>
              <a:rPr lang="de-DE" sz="1600" dirty="0">
                <a:effectLst/>
                <a:latin typeface="Helvetica" pitchFamily="2" charset="0"/>
              </a:rPr>
              <a:t> Arts FHNW in Postindustrial Design</a:t>
            </a:r>
          </a:p>
          <a:p>
            <a:pPr>
              <a:lnSpc>
                <a:spcPct val="110000"/>
              </a:lnSpc>
            </a:pPr>
            <a:r>
              <a:rPr lang="de-DE" sz="1600" dirty="0">
                <a:effectLst/>
                <a:latin typeface="Helvetica" pitchFamily="2" charset="0"/>
              </a:rPr>
              <a:t>Bachelor </a:t>
            </a:r>
            <a:r>
              <a:rPr lang="de-DE" sz="1600" dirty="0" err="1">
                <a:effectLst/>
                <a:latin typeface="Helvetica" pitchFamily="2" charset="0"/>
              </a:rPr>
              <a:t>of</a:t>
            </a:r>
            <a:r>
              <a:rPr lang="de-DE" sz="1600" dirty="0">
                <a:effectLst/>
                <a:latin typeface="Helvetica" pitchFamily="2" charset="0"/>
              </a:rPr>
              <a:t> Arts FHNW in Primary Education</a:t>
            </a:r>
          </a:p>
          <a:p>
            <a:pPr>
              <a:lnSpc>
                <a:spcPct val="110000"/>
              </a:lnSpc>
            </a:pPr>
            <a:r>
              <a:rPr lang="de-DE" sz="1600" dirty="0">
                <a:effectLst/>
                <a:latin typeface="Helvetica" pitchFamily="2" charset="0"/>
              </a:rPr>
              <a:t>Bachelor </a:t>
            </a:r>
            <a:r>
              <a:rPr lang="de-DE" sz="1600" dirty="0" err="1">
                <a:effectLst/>
                <a:latin typeface="Helvetica" pitchFamily="2" charset="0"/>
              </a:rPr>
              <a:t>of</a:t>
            </a:r>
            <a:r>
              <a:rPr lang="de-DE" sz="1600" dirty="0">
                <a:effectLst/>
                <a:latin typeface="Helvetica" pitchFamily="2" charset="0"/>
              </a:rPr>
              <a:t> Arts FHNW in </a:t>
            </a:r>
            <a:r>
              <a:rPr lang="de-DE" sz="1600" dirty="0" err="1">
                <a:effectLst/>
                <a:latin typeface="Helvetica" pitchFamily="2" charset="0"/>
              </a:rPr>
              <a:t>Secondary</a:t>
            </a:r>
            <a:r>
              <a:rPr lang="de-DE" sz="1600" dirty="0">
                <a:effectLst/>
                <a:latin typeface="Helvetica" pitchFamily="2" charset="0"/>
              </a:rPr>
              <a:t> Education</a:t>
            </a:r>
          </a:p>
          <a:p>
            <a:pPr>
              <a:lnSpc>
                <a:spcPct val="110000"/>
              </a:lnSpc>
            </a:pPr>
            <a:r>
              <a:rPr lang="de-DE" sz="1600" dirty="0">
                <a:effectLst/>
                <a:latin typeface="Helvetica" pitchFamily="2" charset="0"/>
              </a:rPr>
              <a:t>Bachelor </a:t>
            </a:r>
            <a:r>
              <a:rPr lang="de-DE" sz="1600" dirty="0" err="1">
                <a:effectLst/>
                <a:latin typeface="Helvetica" pitchFamily="2" charset="0"/>
              </a:rPr>
              <a:t>of</a:t>
            </a:r>
            <a:r>
              <a:rPr lang="de-DE" sz="1600" dirty="0">
                <a:effectLst/>
                <a:latin typeface="Helvetica" pitchFamily="2" charset="0"/>
              </a:rPr>
              <a:t> Science FHNW in Bauingenieurwesen</a:t>
            </a:r>
          </a:p>
          <a:p>
            <a:pPr>
              <a:lnSpc>
                <a:spcPct val="110000"/>
              </a:lnSpc>
            </a:pPr>
            <a:r>
              <a:rPr lang="de-DE" sz="1600" dirty="0">
                <a:effectLst/>
                <a:latin typeface="Helvetica" pitchFamily="2" charset="0"/>
              </a:rPr>
              <a:t>Bachelor </a:t>
            </a:r>
            <a:r>
              <a:rPr lang="de-DE" sz="1600" dirty="0" err="1">
                <a:effectLst/>
                <a:latin typeface="Helvetica" pitchFamily="2" charset="0"/>
              </a:rPr>
              <a:t>of</a:t>
            </a:r>
            <a:r>
              <a:rPr lang="de-DE" sz="1600" dirty="0">
                <a:effectLst/>
                <a:latin typeface="Helvetica" pitchFamily="2" charset="0"/>
              </a:rPr>
              <a:t> Science FHNW in Betriebsökonomie</a:t>
            </a:r>
          </a:p>
          <a:p>
            <a:pPr>
              <a:lnSpc>
                <a:spcPct val="110000"/>
              </a:lnSpc>
            </a:pPr>
            <a:r>
              <a:rPr lang="de-DE" sz="1600" dirty="0">
                <a:effectLst/>
                <a:latin typeface="Helvetica" pitchFamily="2" charset="0"/>
              </a:rPr>
              <a:t>Bachelor </a:t>
            </a:r>
            <a:r>
              <a:rPr lang="de-DE" sz="1600" dirty="0" err="1">
                <a:effectLst/>
                <a:latin typeface="Helvetica" pitchFamily="2" charset="0"/>
              </a:rPr>
              <a:t>of</a:t>
            </a:r>
            <a:r>
              <a:rPr lang="de-DE" sz="1600" dirty="0">
                <a:effectLst/>
                <a:latin typeface="Helvetica" pitchFamily="2" charset="0"/>
              </a:rPr>
              <a:t> Science FHNW in Business Administration</a:t>
            </a:r>
          </a:p>
          <a:p>
            <a:pPr>
              <a:lnSpc>
                <a:spcPct val="110000"/>
              </a:lnSpc>
            </a:pPr>
            <a:r>
              <a:rPr lang="de-DE" sz="1600" dirty="0">
                <a:effectLst/>
                <a:latin typeface="Helvetica" pitchFamily="2" charset="0"/>
              </a:rPr>
              <a:t>Bachelor </a:t>
            </a:r>
            <a:r>
              <a:rPr lang="de-DE" sz="1600" dirty="0" err="1">
                <a:effectLst/>
                <a:latin typeface="Helvetica" pitchFamily="2" charset="0"/>
              </a:rPr>
              <a:t>of</a:t>
            </a:r>
            <a:r>
              <a:rPr lang="de-DE" sz="1600" dirty="0">
                <a:effectLst/>
                <a:latin typeface="Helvetica" pitchFamily="2" charset="0"/>
              </a:rPr>
              <a:t> Science FHNW in Business Information Technology</a:t>
            </a:r>
          </a:p>
          <a:p>
            <a:pPr>
              <a:lnSpc>
                <a:spcPct val="110000"/>
              </a:lnSpc>
            </a:pPr>
            <a:r>
              <a:rPr lang="de-DE" sz="1600" dirty="0">
                <a:effectLst/>
                <a:latin typeface="Helvetica" pitchFamily="2" charset="0"/>
              </a:rPr>
              <a:t>Bachelor </a:t>
            </a:r>
            <a:r>
              <a:rPr lang="de-DE" sz="1600" dirty="0" err="1">
                <a:effectLst/>
                <a:latin typeface="Helvetica" pitchFamily="2" charset="0"/>
              </a:rPr>
              <a:t>of</a:t>
            </a:r>
            <a:r>
              <a:rPr lang="de-DE" sz="1600" dirty="0">
                <a:effectLst/>
                <a:latin typeface="Helvetica" pitchFamily="2" charset="0"/>
              </a:rPr>
              <a:t> Science FHNW in Elektro- und Informationstechnik</a:t>
            </a:r>
          </a:p>
          <a:p>
            <a:pPr>
              <a:lnSpc>
                <a:spcPct val="110000"/>
              </a:lnSpc>
            </a:pPr>
            <a:r>
              <a:rPr lang="de-DE" sz="1600" dirty="0">
                <a:effectLst/>
                <a:latin typeface="Helvetica" pitchFamily="2" charset="0"/>
              </a:rPr>
              <a:t>Bachelor </a:t>
            </a:r>
            <a:r>
              <a:rPr lang="de-DE" sz="1600" dirty="0" err="1">
                <a:effectLst/>
                <a:latin typeface="Helvetica" pitchFamily="2" charset="0"/>
              </a:rPr>
              <a:t>of</a:t>
            </a:r>
            <a:r>
              <a:rPr lang="de-DE" sz="1600" dirty="0">
                <a:effectLst/>
                <a:latin typeface="Helvetica" pitchFamily="2" charset="0"/>
              </a:rPr>
              <a:t> Science FHNW in Energie- und Umwelttechnik</a:t>
            </a:r>
          </a:p>
          <a:p>
            <a:pPr>
              <a:lnSpc>
                <a:spcPct val="110000"/>
              </a:lnSpc>
            </a:pPr>
            <a:r>
              <a:rPr lang="de-DE" sz="1600" dirty="0">
                <a:effectLst/>
                <a:latin typeface="Helvetica" pitchFamily="2" charset="0"/>
              </a:rPr>
              <a:t>Bachelor </a:t>
            </a:r>
            <a:r>
              <a:rPr lang="de-DE" sz="1600" dirty="0" err="1">
                <a:effectLst/>
                <a:latin typeface="Helvetica" pitchFamily="2" charset="0"/>
              </a:rPr>
              <a:t>of</a:t>
            </a:r>
            <a:r>
              <a:rPr lang="de-DE" sz="1600" dirty="0">
                <a:effectLst/>
                <a:latin typeface="Helvetica" pitchFamily="2" charset="0"/>
              </a:rPr>
              <a:t> Science FHNW in Geomatik</a:t>
            </a:r>
          </a:p>
          <a:p>
            <a:pPr>
              <a:lnSpc>
                <a:spcPct val="110000"/>
              </a:lnSpc>
            </a:pPr>
            <a:r>
              <a:rPr lang="de-DE" sz="1600" dirty="0">
                <a:effectLst/>
                <a:latin typeface="Helvetica" pitchFamily="2" charset="0"/>
              </a:rPr>
              <a:t>Bachelor </a:t>
            </a:r>
            <a:r>
              <a:rPr lang="de-DE" sz="1600" dirty="0" err="1">
                <a:effectLst/>
                <a:latin typeface="Helvetica" pitchFamily="2" charset="0"/>
              </a:rPr>
              <a:t>of</a:t>
            </a:r>
            <a:r>
              <a:rPr lang="de-DE" sz="1600" dirty="0">
                <a:effectLst/>
                <a:latin typeface="Helvetica" pitchFamily="2" charset="0"/>
              </a:rPr>
              <a:t> Science FHNW in Informatik</a:t>
            </a:r>
          </a:p>
          <a:p>
            <a:pPr>
              <a:lnSpc>
                <a:spcPct val="110000"/>
              </a:lnSpc>
            </a:pPr>
            <a:r>
              <a:rPr lang="de-DE" sz="1600" dirty="0">
                <a:effectLst/>
                <a:latin typeface="Helvetica" pitchFamily="2" charset="0"/>
              </a:rPr>
              <a:t>Bachelor </a:t>
            </a:r>
            <a:r>
              <a:rPr lang="de-DE" sz="1600" dirty="0" err="1">
                <a:effectLst/>
                <a:latin typeface="Helvetica" pitchFamily="2" charset="0"/>
              </a:rPr>
              <a:t>of</a:t>
            </a:r>
            <a:r>
              <a:rPr lang="de-DE" sz="1600" dirty="0">
                <a:effectLst/>
                <a:latin typeface="Helvetica" pitchFamily="2" charset="0"/>
              </a:rPr>
              <a:t> Science FHNW in Life Sciences</a:t>
            </a:r>
          </a:p>
          <a:p>
            <a:pPr>
              <a:lnSpc>
                <a:spcPct val="110000"/>
              </a:lnSpc>
            </a:pPr>
            <a:r>
              <a:rPr lang="de-DE" sz="1600" dirty="0">
                <a:effectLst/>
                <a:latin typeface="Helvetica" pitchFamily="2" charset="0"/>
              </a:rPr>
              <a:t>Bachelor </a:t>
            </a:r>
            <a:r>
              <a:rPr lang="de-DE" sz="1600" dirty="0" err="1">
                <a:effectLst/>
                <a:latin typeface="Helvetica" pitchFamily="2" charset="0"/>
              </a:rPr>
              <a:t>of</a:t>
            </a:r>
            <a:r>
              <a:rPr lang="de-DE" sz="1600" dirty="0">
                <a:effectLst/>
                <a:latin typeface="Helvetica" pitchFamily="2" charset="0"/>
              </a:rPr>
              <a:t> Science FHNW in Maschinenbau</a:t>
            </a:r>
          </a:p>
          <a:p>
            <a:pPr>
              <a:lnSpc>
                <a:spcPct val="110000"/>
              </a:lnSpc>
            </a:pPr>
            <a:r>
              <a:rPr lang="de-DE" sz="1600" dirty="0">
                <a:effectLst/>
                <a:latin typeface="Helvetica" pitchFamily="2" charset="0"/>
              </a:rPr>
              <a:t>Bachelor </a:t>
            </a:r>
            <a:r>
              <a:rPr lang="de-DE" sz="1600" dirty="0" err="1">
                <a:effectLst/>
                <a:latin typeface="Helvetica" pitchFamily="2" charset="0"/>
              </a:rPr>
              <a:t>of</a:t>
            </a:r>
            <a:r>
              <a:rPr lang="de-DE" sz="1600" dirty="0">
                <a:effectLst/>
                <a:latin typeface="Helvetica" pitchFamily="2" charset="0"/>
              </a:rPr>
              <a:t> Science FHNW in Sozialer Arbeit</a:t>
            </a:r>
          </a:p>
          <a:p>
            <a:pPr>
              <a:lnSpc>
                <a:spcPct val="110000"/>
              </a:lnSpc>
            </a:pPr>
            <a:endParaRPr lang="de-GB" sz="1600" dirty="0"/>
          </a:p>
        </p:txBody>
      </p:sp>
      <p:sp>
        <p:nvSpPr>
          <p:cNvPr id="5" name="Titel 3">
            <a:extLst>
              <a:ext uri="{FF2B5EF4-FFF2-40B4-BE49-F238E27FC236}">
                <a16:creationId xmlns:a16="http://schemas.microsoft.com/office/drawing/2014/main" id="{F93A870D-F53E-500F-F7CE-59B401A5BFEA}"/>
              </a:ext>
            </a:extLst>
          </p:cNvPr>
          <p:cNvSpPr>
            <a:spLocks noGrp="1"/>
          </p:cNvSpPr>
          <p:nvPr>
            <p:ph type="title"/>
          </p:nvPr>
        </p:nvSpPr>
        <p:spPr>
          <a:xfrm>
            <a:off x="704388" y="833563"/>
            <a:ext cx="8060789" cy="1325563"/>
          </a:xfrm>
        </p:spPr>
        <p:txBody>
          <a:bodyPr/>
          <a:lstStyle/>
          <a:p>
            <a:r>
              <a:rPr lang="de-GB" dirty="0"/>
              <a:t>Das Fach</a:t>
            </a:r>
            <a:r>
              <a:rPr lang="de-CH" dirty="0"/>
              <a:t>hoch</a:t>
            </a:r>
            <a:r>
              <a:rPr lang="de-GB" dirty="0"/>
              <a:t>schul-Diplom - Beispiele</a:t>
            </a:r>
          </a:p>
        </p:txBody>
      </p:sp>
    </p:spTree>
    <p:extLst>
      <p:ext uri="{BB962C8B-B14F-4D97-AF65-F5344CB8AC3E}">
        <p14:creationId xmlns:p14="http://schemas.microsoft.com/office/powerpoint/2010/main" val="3385872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nhaltsplatzhalter 1">
            <a:extLst>
              <a:ext uri="{FF2B5EF4-FFF2-40B4-BE49-F238E27FC236}">
                <a16:creationId xmlns:a16="http://schemas.microsoft.com/office/drawing/2014/main" id="{9DDB5070-ED78-61E4-1D84-DE8242874668}"/>
              </a:ext>
            </a:extLst>
          </p:cNvPr>
          <p:cNvSpPr>
            <a:spLocks noGrp="1"/>
          </p:cNvSpPr>
          <p:nvPr>
            <p:ph idx="1"/>
          </p:nvPr>
        </p:nvSpPr>
        <p:spPr>
          <a:xfrm>
            <a:off x="704388" y="2186186"/>
            <a:ext cx="10515600" cy="4060824"/>
          </a:xfrm>
        </p:spPr>
        <p:txBody>
          <a:bodyPr>
            <a:normAutofit/>
          </a:bodyPr>
          <a:lstStyle/>
          <a:p>
            <a:pPr>
              <a:lnSpc>
                <a:spcPct val="100000"/>
              </a:lnSpc>
            </a:pPr>
            <a:r>
              <a:rPr lang="de-DE" dirty="0">
                <a:effectLst/>
                <a:latin typeface="Helvetica" pitchFamily="2" charset="0"/>
              </a:rPr>
              <a:t>Einen Unterricht erteilen, der praxisorientiert und wissenschaftlich auf dem neusten Stand ist.</a:t>
            </a:r>
          </a:p>
          <a:p>
            <a:pPr>
              <a:lnSpc>
                <a:spcPct val="100000"/>
              </a:lnSpc>
            </a:pPr>
            <a:r>
              <a:rPr lang="de-DE" dirty="0">
                <a:effectLst/>
                <a:latin typeface="Helvetica" pitchFamily="2" charset="0"/>
              </a:rPr>
              <a:t>Berufliche Weiterbildungsmöglichkeiten anbieten (Masters </a:t>
            </a:r>
            <a:r>
              <a:rPr lang="de-DE" dirty="0" err="1">
                <a:effectLst/>
                <a:latin typeface="Helvetica" pitchFamily="2" charset="0"/>
              </a:rPr>
              <a:t>of</a:t>
            </a:r>
            <a:r>
              <a:rPr lang="de-DE" dirty="0">
                <a:effectLst/>
                <a:latin typeface="Helvetica" pitchFamily="2" charset="0"/>
              </a:rPr>
              <a:t> </a:t>
            </a:r>
            <a:r>
              <a:rPr lang="de-DE" dirty="0" err="1">
                <a:effectLst/>
                <a:latin typeface="Helvetica" pitchFamily="2" charset="0"/>
              </a:rPr>
              <a:t>Advanced</a:t>
            </a:r>
            <a:r>
              <a:rPr lang="de-DE" dirty="0">
                <a:effectLst/>
                <a:latin typeface="Helvetica" pitchFamily="2" charset="0"/>
              </a:rPr>
              <a:t> Studies).</a:t>
            </a:r>
          </a:p>
          <a:p>
            <a:pPr>
              <a:lnSpc>
                <a:spcPct val="100000"/>
              </a:lnSpc>
            </a:pPr>
            <a:r>
              <a:rPr lang="de-DE" dirty="0">
                <a:effectLst/>
                <a:latin typeface="Helvetica" pitchFamily="2" charset="0"/>
              </a:rPr>
              <a:t>Anwendungsorientierte Forschung und Entwicklung in Zusammenarbeit mit der Wirtschaft betreiben.</a:t>
            </a:r>
          </a:p>
          <a:p>
            <a:pPr>
              <a:lnSpc>
                <a:spcPct val="100000"/>
              </a:lnSpc>
            </a:pPr>
            <a:r>
              <a:rPr lang="de-DE" dirty="0">
                <a:effectLst/>
                <a:latin typeface="Helvetica" pitchFamily="2" charset="0"/>
              </a:rPr>
              <a:t>Über ein Dienstleistungsangebot für Dritte z</a:t>
            </a:r>
            <a:r>
              <a:rPr lang="de-DE" dirty="0"/>
              <a:t>u </a:t>
            </a:r>
            <a:r>
              <a:rPr lang="de-DE" dirty="0">
                <a:effectLst/>
                <a:latin typeface="Helvetica" pitchFamily="2" charset="0"/>
              </a:rPr>
              <a:t>Marktkonditionen verfügen.</a:t>
            </a:r>
          </a:p>
          <a:p>
            <a:pPr>
              <a:lnSpc>
                <a:spcPct val="100000"/>
              </a:lnSpc>
            </a:pPr>
            <a:r>
              <a:rPr lang="de-DE" dirty="0">
                <a:effectLst/>
                <a:latin typeface="Helvetica" pitchFamily="2" charset="0"/>
              </a:rPr>
              <a:t>Den Nachwuchs an Kaderleuten für unsere Wirtschaft sichern.</a:t>
            </a:r>
          </a:p>
          <a:p>
            <a:pPr>
              <a:lnSpc>
                <a:spcPct val="100000"/>
              </a:lnSpc>
            </a:pPr>
            <a:r>
              <a:rPr lang="de-DE" dirty="0">
                <a:effectLst/>
                <a:latin typeface="Helvetica" pitchFamily="2" charset="0"/>
              </a:rPr>
              <a:t>Ein hohes Ausbildungs- und Forschungsniveau garantieren.</a:t>
            </a:r>
          </a:p>
          <a:p>
            <a:pPr>
              <a:lnSpc>
                <a:spcPct val="100000"/>
              </a:lnSpc>
            </a:pPr>
            <a:r>
              <a:rPr lang="de-DE" dirty="0">
                <a:effectLst/>
                <a:latin typeface="Helvetica" pitchFamily="2" charset="0"/>
              </a:rPr>
              <a:t>International anerkannte Studienausweise und Diplome (Bachelor/Master) verleihen.</a:t>
            </a:r>
          </a:p>
          <a:p>
            <a:pPr>
              <a:lnSpc>
                <a:spcPct val="100000"/>
              </a:lnSpc>
            </a:pPr>
            <a:endParaRPr lang="de-GB" dirty="0"/>
          </a:p>
        </p:txBody>
      </p:sp>
      <p:sp>
        <p:nvSpPr>
          <p:cNvPr id="5" name="Titel 3">
            <a:extLst>
              <a:ext uri="{FF2B5EF4-FFF2-40B4-BE49-F238E27FC236}">
                <a16:creationId xmlns:a16="http://schemas.microsoft.com/office/drawing/2014/main" id="{F454779F-63EA-3620-7CEB-493600120771}"/>
              </a:ext>
            </a:extLst>
          </p:cNvPr>
          <p:cNvSpPr>
            <a:spLocks noGrp="1"/>
          </p:cNvSpPr>
          <p:nvPr>
            <p:ph type="title"/>
          </p:nvPr>
        </p:nvSpPr>
        <p:spPr>
          <a:xfrm>
            <a:off x="704388" y="833563"/>
            <a:ext cx="8060789" cy="1325563"/>
          </a:xfrm>
        </p:spPr>
        <p:txBody>
          <a:bodyPr/>
          <a:lstStyle/>
          <a:p>
            <a:r>
              <a:rPr lang="de-GB" dirty="0"/>
              <a:t>Der Auftrag der Fachhochschulen</a:t>
            </a:r>
          </a:p>
        </p:txBody>
      </p:sp>
      <p:sp>
        <p:nvSpPr>
          <p:cNvPr id="6" name="Textfeld 5">
            <a:extLst>
              <a:ext uri="{FF2B5EF4-FFF2-40B4-BE49-F238E27FC236}">
                <a16:creationId xmlns:a16="http://schemas.microsoft.com/office/drawing/2014/main" id="{E9BB3372-A33A-BF74-AEE8-DF59E2B38412}"/>
              </a:ext>
            </a:extLst>
          </p:cNvPr>
          <p:cNvSpPr txBox="1"/>
          <p:nvPr/>
        </p:nvSpPr>
        <p:spPr>
          <a:xfrm>
            <a:off x="595484" y="4661076"/>
            <a:ext cx="11414546" cy="1785104"/>
          </a:xfrm>
          <a:prstGeom prst="rect">
            <a:avLst/>
          </a:prstGeom>
          <a:noFill/>
        </p:spPr>
        <p:txBody>
          <a:bodyPr wrap="square" rtlCol="0">
            <a:spAutoFit/>
          </a:bodyPr>
          <a:lstStyle/>
          <a:p>
            <a:pPr algn="r"/>
            <a:r>
              <a:rPr lang="de-GB" sz="11000" b="1" i="1" spc="600" dirty="0">
                <a:solidFill>
                  <a:schemeClr val="accent1">
                    <a:lumMod val="90000"/>
                  </a:schemeClr>
                </a:solidFill>
                <a:latin typeface="Helvetica Bold Oblique" pitchFamily="2" charset="0"/>
              </a:rPr>
              <a:t>FH</a:t>
            </a:r>
          </a:p>
        </p:txBody>
      </p:sp>
    </p:spTree>
    <p:extLst>
      <p:ext uri="{BB962C8B-B14F-4D97-AF65-F5344CB8AC3E}">
        <p14:creationId xmlns:p14="http://schemas.microsoft.com/office/powerpoint/2010/main" val="64597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F4E222-C544-3B0A-881C-920FB019B004}"/>
              </a:ext>
            </a:extLst>
          </p:cNvPr>
          <p:cNvSpPr>
            <a:spLocks noGrp="1"/>
          </p:cNvSpPr>
          <p:nvPr>
            <p:ph type="ctrTitle"/>
          </p:nvPr>
        </p:nvSpPr>
        <p:spPr>
          <a:xfrm>
            <a:off x="1524000" y="2894616"/>
            <a:ext cx="9144000" cy="1068767"/>
          </a:xfrm>
        </p:spPr>
        <p:txBody>
          <a:bodyPr/>
          <a:lstStyle/>
          <a:p>
            <a:r>
              <a:rPr lang="de-CH" dirty="0"/>
              <a:t>Übersicht</a:t>
            </a:r>
          </a:p>
        </p:txBody>
      </p:sp>
    </p:spTree>
    <p:extLst>
      <p:ext uri="{BB962C8B-B14F-4D97-AF65-F5344CB8AC3E}">
        <p14:creationId xmlns:p14="http://schemas.microsoft.com/office/powerpoint/2010/main" val="8345462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nhaltsplatzhalter 5" descr="Ein Bild, das Text, Schrift, Karte enthält.&#10;&#10;Automatisch generierte Beschreibung">
            <a:extLst>
              <a:ext uri="{FF2B5EF4-FFF2-40B4-BE49-F238E27FC236}">
                <a16:creationId xmlns:a16="http://schemas.microsoft.com/office/drawing/2014/main" id="{FF4CFECB-87E8-84A9-20EF-4DA5DC6794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4215" y="1829059"/>
            <a:ext cx="7810962" cy="4408641"/>
          </a:xfrm>
          <a:prstGeom prst="rect">
            <a:avLst/>
          </a:prstGeom>
        </p:spPr>
      </p:pic>
      <p:sp>
        <p:nvSpPr>
          <p:cNvPr id="5" name="Titel 3">
            <a:extLst>
              <a:ext uri="{FF2B5EF4-FFF2-40B4-BE49-F238E27FC236}">
                <a16:creationId xmlns:a16="http://schemas.microsoft.com/office/drawing/2014/main" id="{A0CA443A-107C-D1FD-C345-DE0C96D379D1}"/>
              </a:ext>
            </a:extLst>
          </p:cNvPr>
          <p:cNvSpPr>
            <a:spLocks noGrp="1"/>
          </p:cNvSpPr>
          <p:nvPr>
            <p:ph type="title"/>
          </p:nvPr>
        </p:nvSpPr>
        <p:spPr>
          <a:xfrm>
            <a:off x="704388" y="628846"/>
            <a:ext cx="8060789" cy="1325563"/>
          </a:xfrm>
        </p:spPr>
        <p:txBody>
          <a:bodyPr/>
          <a:lstStyle/>
          <a:p>
            <a:r>
              <a:rPr lang="de-GB" dirty="0"/>
              <a:t>Die Fachhochschulen der Schweiz</a:t>
            </a:r>
          </a:p>
        </p:txBody>
      </p:sp>
    </p:spTree>
    <p:extLst>
      <p:ext uri="{BB962C8B-B14F-4D97-AF65-F5344CB8AC3E}">
        <p14:creationId xmlns:p14="http://schemas.microsoft.com/office/powerpoint/2010/main" val="2286074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C38B074B-A3CA-9E45-0E98-52F1F5B7D068}"/>
              </a:ext>
            </a:extLst>
          </p:cNvPr>
          <p:cNvSpPr>
            <a:spLocks noGrp="1"/>
          </p:cNvSpPr>
          <p:nvPr>
            <p:ph idx="1"/>
          </p:nvPr>
        </p:nvSpPr>
        <p:spPr>
          <a:xfrm>
            <a:off x="704388" y="1964819"/>
            <a:ext cx="10515600" cy="2208393"/>
          </a:xfrm>
        </p:spPr>
        <p:txBody>
          <a:bodyPr numCol="2">
            <a:normAutofit/>
          </a:bodyPr>
          <a:lstStyle/>
          <a:p>
            <a:pPr marL="0" indent="0">
              <a:buNone/>
            </a:pPr>
            <a:r>
              <a:rPr lang="de-GB" b="1" dirty="0"/>
              <a:t>Die Studienbereiche</a:t>
            </a:r>
          </a:p>
          <a:p>
            <a:r>
              <a:rPr lang="de-DE" dirty="0">
                <a:solidFill>
                  <a:srgbClr val="1D1D1B"/>
                </a:solidFill>
                <a:effectLst/>
                <a:latin typeface="Helvetica" pitchFamily="2" charset="0"/>
              </a:rPr>
              <a:t>Technik und Informationstechnologie</a:t>
            </a:r>
          </a:p>
          <a:p>
            <a:r>
              <a:rPr lang="de-DE" dirty="0">
                <a:solidFill>
                  <a:srgbClr val="1D1D1B"/>
                </a:solidFill>
                <a:effectLst/>
                <a:latin typeface="Helvetica" pitchFamily="2" charset="0"/>
              </a:rPr>
              <a:t>Architektur, Bau- und Planungswesen</a:t>
            </a:r>
          </a:p>
          <a:p>
            <a:r>
              <a:rPr lang="de-DE" dirty="0">
                <a:solidFill>
                  <a:srgbClr val="1D1D1B"/>
                </a:solidFill>
                <a:effectLst/>
                <a:latin typeface="Helvetica" pitchFamily="2" charset="0"/>
              </a:rPr>
              <a:t>Chemie und Life Sciences</a:t>
            </a:r>
          </a:p>
          <a:p>
            <a:r>
              <a:rPr lang="de-DE" dirty="0">
                <a:solidFill>
                  <a:srgbClr val="1D1D1B"/>
                </a:solidFill>
                <a:effectLst/>
                <a:latin typeface="Helvetica" pitchFamily="2" charset="0"/>
              </a:rPr>
              <a:t>Land- und Forstwirtschaft</a:t>
            </a:r>
          </a:p>
          <a:p>
            <a:r>
              <a:rPr lang="de-DE" dirty="0">
                <a:solidFill>
                  <a:srgbClr val="1D1D1B"/>
                </a:solidFill>
                <a:effectLst/>
                <a:latin typeface="Helvetica" pitchFamily="2" charset="0"/>
              </a:rPr>
              <a:t>Wirtschaft und Dienstleistungen</a:t>
            </a:r>
          </a:p>
          <a:p>
            <a:r>
              <a:rPr lang="de-DE" dirty="0">
                <a:solidFill>
                  <a:srgbClr val="1D1D1B"/>
                </a:solidFill>
                <a:effectLst/>
                <a:latin typeface="Helvetica" pitchFamily="2" charset="0"/>
              </a:rPr>
              <a:t>Design</a:t>
            </a:r>
          </a:p>
          <a:p>
            <a:r>
              <a:rPr lang="de-DE" dirty="0">
                <a:solidFill>
                  <a:srgbClr val="1D1D1B"/>
                </a:solidFill>
                <a:effectLst/>
                <a:latin typeface="Helvetica" pitchFamily="2" charset="0"/>
              </a:rPr>
              <a:t>Gesundheit</a:t>
            </a:r>
          </a:p>
          <a:p>
            <a:r>
              <a:rPr lang="de-DE" dirty="0">
                <a:solidFill>
                  <a:srgbClr val="1D1D1B"/>
                </a:solidFill>
                <a:effectLst/>
                <a:latin typeface="Helvetica" pitchFamily="2" charset="0"/>
              </a:rPr>
              <a:t>Soziale Arbeit</a:t>
            </a:r>
          </a:p>
          <a:p>
            <a:r>
              <a:rPr lang="de-DE" dirty="0">
                <a:solidFill>
                  <a:srgbClr val="1D1D1B"/>
                </a:solidFill>
                <a:effectLst/>
                <a:latin typeface="Helvetica" pitchFamily="2" charset="0"/>
              </a:rPr>
              <a:t>Musik, Theater und andere Künste</a:t>
            </a:r>
          </a:p>
          <a:p>
            <a:r>
              <a:rPr lang="de-DE" dirty="0">
                <a:solidFill>
                  <a:srgbClr val="1D1D1B"/>
                </a:solidFill>
                <a:effectLst/>
                <a:latin typeface="Helvetica" pitchFamily="2" charset="0"/>
              </a:rPr>
              <a:t>Angewandte Psychologie</a:t>
            </a:r>
          </a:p>
          <a:p>
            <a:r>
              <a:rPr lang="de-DE" dirty="0">
                <a:solidFill>
                  <a:srgbClr val="1D1D1B"/>
                </a:solidFill>
                <a:effectLst/>
                <a:latin typeface="Helvetica" pitchFamily="2" charset="0"/>
              </a:rPr>
              <a:t>Angewandte Linguistik</a:t>
            </a:r>
          </a:p>
        </p:txBody>
      </p:sp>
      <p:sp>
        <p:nvSpPr>
          <p:cNvPr id="3" name="Foliennummernplatzhalter 2">
            <a:extLst>
              <a:ext uri="{FF2B5EF4-FFF2-40B4-BE49-F238E27FC236}">
                <a16:creationId xmlns:a16="http://schemas.microsoft.com/office/drawing/2014/main" id="{24C6EDE2-DD13-219F-C4F9-C5A390B507E9}"/>
              </a:ext>
            </a:extLst>
          </p:cNvPr>
          <p:cNvSpPr>
            <a:spLocks noGrp="1"/>
          </p:cNvSpPr>
          <p:nvPr>
            <p:ph type="sldNum" sz="quarter" idx="12"/>
          </p:nvPr>
        </p:nvSpPr>
        <p:spPr/>
        <p:txBody>
          <a:bodyPr/>
          <a:lstStyle/>
          <a:p>
            <a:fld id="{3B914F46-5675-409D-97A1-6697E91D825B}" type="slidenum">
              <a:rPr lang="de-CH" smtClean="0"/>
              <a:t>21</a:t>
            </a:fld>
            <a:endParaRPr lang="de-CH"/>
          </a:p>
        </p:txBody>
      </p:sp>
      <p:sp>
        <p:nvSpPr>
          <p:cNvPr id="4" name="Titel 3">
            <a:extLst>
              <a:ext uri="{FF2B5EF4-FFF2-40B4-BE49-F238E27FC236}">
                <a16:creationId xmlns:a16="http://schemas.microsoft.com/office/drawing/2014/main" id="{D173B467-B1F2-567C-E465-071CCE3DFA6C}"/>
              </a:ext>
            </a:extLst>
          </p:cNvPr>
          <p:cNvSpPr>
            <a:spLocks noGrp="1"/>
          </p:cNvSpPr>
          <p:nvPr>
            <p:ph type="title"/>
          </p:nvPr>
        </p:nvSpPr>
        <p:spPr>
          <a:xfrm>
            <a:off x="704388" y="833563"/>
            <a:ext cx="10515600" cy="1325563"/>
          </a:xfrm>
        </p:spPr>
        <p:txBody>
          <a:bodyPr/>
          <a:lstStyle/>
          <a:p>
            <a:r>
              <a:rPr lang="de-GB" dirty="0"/>
              <a:t>Die Studienbereiche an den Fachhochschulen</a:t>
            </a:r>
          </a:p>
        </p:txBody>
      </p:sp>
      <p:grpSp>
        <p:nvGrpSpPr>
          <p:cNvPr id="23" name="Gruppieren 22">
            <a:extLst>
              <a:ext uri="{FF2B5EF4-FFF2-40B4-BE49-F238E27FC236}">
                <a16:creationId xmlns:a16="http://schemas.microsoft.com/office/drawing/2014/main" id="{1D2185AB-D9BC-DA11-21C0-9582D7CB525F}"/>
              </a:ext>
            </a:extLst>
          </p:cNvPr>
          <p:cNvGrpSpPr/>
          <p:nvPr/>
        </p:nvGrpSpPr>
        <p:grpSpPr>
          <a:xfrm>
            <a:off x="704388" y="4515688"/>
            <a:ext cx="8893953" cy="1840662"/>
            <a:chOff x="620000" y="4698250"/>
            <a:chExt cx="8893953" cy="1840662"/>
          </a:xfrm>
        </p:grpSpPr>
        <p:sp>
          <p:nvSpPr>
            <p:cNvPr id="5" name="Rechteck 4">
              <a:extLst>
                <a:ext uri="{FF2B5EF4-FFF2-40B4-BE49-F238E27FC236}">
                  <a16:creationId xmlns:a16="http://schemas.microsoft.com/office/drawing/2014/main" id="{B9C46572-0740-17EC-91AE-CA9341D6D912}"/>
                </a:ext>
              </a:extLst>
            </p:cNvPr>
            <p:cNvSpPr/>
            <p:nvPr/>
          </p:nvSpPr>
          <p:spPr>
            <a:xfrm>
              <a:off x="704388" y="5022376"/>
              <a:ext cx="1588436" cy="723862"/>
            </a:xfrm>
            <a:prstGeom prst="rect">
              <a:avLst/>
            </a:prstGeom>
            <a:solidFill>
              <a:schemeClr val="bg2"/>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GB" sz="1400" b="1" dirty="0">
                  <a:solidFill>
                    <a:schemeClr val="bg1"/>
                  </a:solidFill>
                  <a:latin typeface="Helvetica" pitchFamily="2" charset="0"/>
                </a:rPr>
                <a:t>1. Studienjahr</a:t>
              </a:r>
            </a:p>
          </p:txBody>
        </p:sp>
        <p:sp>
          <p:nvSpPr>
            <p:cNvPr id="6" name="Rechteck 5">
              <a:extLst>
                <a:ext uri="{FF2B5EF4-FFF2-40B4-BE49-F238E27FC236}">
                  <a16:creationId xmlns:a16="http://schemas.microsoft.com/office/drawing/2014/main" id="{2048E61C-BE2F-FF90-74C6-44B46AB59147}"/>
                </a:ext>
              </a:extLst>
            </p:cNvPr>
            <p:cNvSpPr/>
            <p:nvPr/>
          </p:nvSpPr>
          <p:spPr>
            <a:xfrm>
              <a:off x="2292824" y="5022376"/>
              <a:ext cx="1588436" cy="723862"/>
            </a:xfrm>
            <a:prstGeom prst="rect">
              <a:avLst/>
            </a:prstGeom>
            <a:solidFill>
              <a:schemeClr val="bg2"/>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GB" sz="1400" b="1" dirty="0">
                  <a:solidFill>
                    <a:schemeClr val="bg1"/>
                  </a:solidFill>
                  <a:latin typeface="Helvetica" pitchFamily="2" charset="0"/>
                </a:rPr>
                <a:t>2. Studienjahr</a:t>
              </a:r>
            </a:p>
          </p:txBody>
        </p:sp>
        <p:sp>
          <p:nvSpPr>
            <p:cNvPr id="7" name="Rechteck 6">
              <a:extLst>
                <a:ext uri="{FF2B5EF4-FFF2-40B4-BE49-F238E27FC236}">
                  <a16:creationId xmlns:a16="http://schemas.microsoft.com/office/drawing/2014/main" id="{B09ADAD1-BA37-5733-65B4-47DADFD0B2C9}"/>
                </a:ext>
              </a:extLst>
            </p:cNvPr>
            <p:cNvSpPr/>
            <p:nvPr/>
          </p:nvSpPr>
          <p:spPr>
            <a:xfrm>
              <a:off x="3881260" y="5022376"/>
              <a:ext cx="1588436" cy="723862"/>
            </a:xfrm>
            <a:prstGeom prst="rect">
              <a:avLst/>
            </a:prstGeom>
            <a:solidFill>
              <a:schemeClr val="bg2"/>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GB" sz="1400" b="1" dirty="0">
                  <a:solidFill>
                    <a:schemeClr val="bg1"/>
                  </a:solidFill>
                  <a:latin typeface="Helvetica" pitchFamily="2" charset="0"/>
                </a:rPr>
                <a:t>3. Studienjahr</a:t>
              </a:r>
            </a:p>
          </p:txBody>
        </p:sp>
        <p:sp>
          <p:nvSpPr>
            <p:cNvPr id="8" name="Rechteck 7">
              <a:extLst>
                <a:ext uri="{FF2B5EF4-FFF2-40B4-BE49-F238E27FC236}">
                  <a16:creationId xmlns:a16="http://schemas.microsoft.com/office/drawing/2014/main" id="{35076E35-3184-C8FD-081F-FD1F4E41DB55}"/>
                </a:ext>
              </a:extLst>
            </p:cNvPr>
            <p:cNvSpPr/>
            <p:nvPr/>
          </p:nvSpPr>
          <p:spPr>
            <a:xfrm>
              <a:off x="5469696" y="5022376"/>
              <a:ext cx="1588436" cy="723862"/>
            </a:xfrm>
            <a:prstGeom prst="rect">
              <a:avLst/>
            </a:prstGeom>
            <a:solidFill>
              <a:schemeClr val="accent2">
                <a:lumMod val="40000"/>
                <a:lumOff val="6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endParaRPr lang="de-DE" sz="1400" b="1" dirty="0">
                <a:solidFill>
                  <a:srgbClr val="1D1D1B"/>
                </a:solidFill>
                <a:effectLst/>
                <a:latin typeface="Helvetica" pitchFamily="2" charset="0"/>
              </a:endParaRPr>
            </a:p>
          </p:txBody>
        </p:sp>
        <p:sp>
          <p:nvSpPr>
            <p:cNvPr id="9" name="Rechteck 8">
              <a:extLst>
                <a:ext uri="{FF2B5EF4-FFF2-40B4-BE49-F238E27FC236}">
                  <a16:creationId xmlns:a16="http://schemas.microsoft.com/office/drawing/2014/main" id="{37F676F4-7AEE-96CB-D6CD-CEE970B3B421}"/>
                </a:ext>
              </a:extLst>
            </p:cNvPr>
            <p:cNvSpPr/>
            <p:nvPr/>
          </p:nvSpPr>
          <p:spPr>
            <a:xfrm>
              <a:off x="7867864" y="5022376"/>
              <a:ext cx="1588436" cy="723862"/>
            </a:xfrm>
            <a:prstGeom prst="rect">
              <a:avLst/>
            </a:prstGeom>
            <a:solidFill>
              <a:schemeClr val="accent3">
                <a:lumMod val="20000"/>
                <a:lumOff val="8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CH" sz="1400" b="1" dirty="0">
                  <a:solidFill>
                    <a:srgbClr val="1D1D1B"/>
                  </a:solidFill>
                  <a:effectLst/>
                  <a:latin typeface="Helvetica" pitchFamily="2" charset="0"/>
                </a:rPr>
                <a:t>1 Studienjahr</a:t>
              </a:r>
              <a:endParaRPr lang="de-DE" sz="1400" b="1" dirty="0">
                <a:solidFill>
                  <a:srgbClr val="1D1D1B"/>
                </a:solidFill>
                <a:effectLst/>
                <a:latin typeface="Helvetica" pitchFamily="2" charset="0"/>
              </a:endParaRPr>
            </a:p>
          </p:txBody>
        </p:sp>
        <p:sp>
          <p:nvSpPr>
            <p:cNvPr id="10" name="Rechteck 9">
              <a:extLst>
                <a:ext uri="{FF2B5EF4-FFF2-40B4-BE49-F238E27FC236}">
                  <a16:creationId xmlns:a16="http://schemas.microsoft.com/office/drawing/2014/main" id="{86BDAEC6-8116-3BEB-E1AD-CE2D2E5BFA9D}"/>
                </a:ext>
              </a:extLst>
            </p:cNvPr>
            <p:cNvSpPr/>
            <p:nvPr/>
          </p:nvSpPr>
          <p:spPr>
            <a:xfrm>
              <a:off x="7058132" y="5022376"/>
              <a:ext cx="809732" cy="723862"/>
            </a:xfrm>
            <a:prstGeom prst="rect">
              <a:avLst/>
            </a:prstGeom>
            <a:solidFill>
              <a:schemeClr val="accent2">
                <a:lumMod val="40000"/>
                <a:lumOff val="6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400" b="1" dirty="0">
                <a:solidFill>
                  <a:srgbClr val="1D1D1B"/>
                </a:solidFill>
                <a:effectLst/>
                <a:latin typeface="Helvetica" pitchFamily="2" charset="0"/>
              </a:endParaRPr>
            </a:p>
          </p:txBody>
        </p:sp>
        <p:sp>
          <p:nvSpPr>
            <p:cNvPr id="11" name="Textfeld 10">
              <a:extLst>
                <a:ext uri="{FF2B5EF4-FFF2-40B4-BE49-F238E27FC236}">
                  <a16:creationId xmlns:a16="http://schemas.microsoft.com/office/drawing/2014/main" id="{08113606-51AC-1172-1614-C9AD5B6B6887}"/>
                </a:ext>
              </a:extLst>
            </p:cNvPr>
            <p:cNvSpPr txBox="1"/>
            <p:nvPr/>
          </p:nvSpPr>
          <p:spPr>
            <a:xfrm>
              <a:off x="5896189" y="5230418"/>
              <a:ext cx="1566454" cy="307777"/>
            </a:xfrm>
            <a:prstGeom prst="rect">
              <a:avLst/>
            </a:prstGeom>
            <a:noFill/>
          </p:spPr>
          <p:txBody>
            <a:bodyPr wrap="none" rtlCol="0">
              <a:spAutoFit/>
            </a:bodyPr>
            <a:lstStyle/>
            <a:p>
              <a:r>
                <a:rPr lang="de-DE" sz="1400" b="1" dirty="0">
                  <a:solidFill>
                    <a:srgbClr val="1D1D1B"/>
                  </a:solidFill>
                  <a:effectLst/>
                  <a:latin typeface="Helvetica" pitchFamily="2" charset="0"/>
                </a:rPr>
                <a:t>1</a:t>
              </a:r>
              <a:r>
                <a:rPr lang="de-GB" sz="1400" b="1" u="none" strike="noStrike" dirty="0">
                  <a:solidFill>
                    <a:srgbClr val="4D5156"/>
                  </a:solidFill>
                  <a:effectLst/>
                  <a:latin typeface="Helvetica" pitchFamily="2" charset="0"/>
                </a:rPr>
                <a:t>½</a:t>
              </a:r>
              <a:r>
                <a:rPr lang="de-DE" sz="1400" b="1" dirty="0">
                  <a:solidFill>
                    <a:srgbClr val="1D1D1B"/>
                  </a:solidFill>
                  <a:effectLst/>
                  <a:latin typeface="Helvetica" pitchFamily="2" charset="0"/>
                </a:rPr>
                <a:t> Studienjahre</a:t>
              </a:r>
            </a:p>
          </p:txBody>
        </p:sp>
        <p:sp>
          <p:nvSpPr>
            <p:cNvPr id="12" name="Textfeld 11">
              <a:extLst>
                <a:ext uri="{FF2B5EF4-FFF2-40B4-BE49-F238E27FC236}">
                  <a16:creationId xmlns:a16="http://schemas.microsoft.com/office/drawing/2014/main" id="{027239AF-3378-7CAF-37BF-672A71F52475}"/>
                </a:ext>
              </a:extLst>
            </p:cNvPr>
            <p:cNvSpPr txBox="1"/>
            <p:nvPr/>
          </p:nvSpPr>
          <p:spPr>
            <a:xfrm>
              <a:off x="620000" y="4698875"/>
              <a:ext cx="1757212" cy="307777"/>
            </a:xfrm>
            <a:prstGeom prst="rect">
              <a:avLst/>
            </a:prstGeom>
            <a:noFill/>
          </p:spPr>
          <p:txBody>
            <a:bodyPr wrap="none" rtlCol="0">
              <a:spAutoFit/>
            </a:bodyPr>
            <a:lstStyle/>
            <a:p>
              <a:r>
                <a:rPr lang="de-GB" sz="1400" dirty="0">
                  <a:latin typeface="Helvetica" pitchFamily="2" charset="0"/>
                </a:rPr>
                <a:t>Berufsqualifizierend</a:t>
              </a:r>
            </a:p>
          </p:txBody>
        </p:sp>
        <p:sp>
          <p:nvSpPr>
            <p:cNvPr id="13" name="Textfeld 12">
              <a:extLst>
                <a:ext uri="{FF2B5EF4-FFF2-40B4-BE49-F238E27FC236}">
                  <a16:creationId xmlns:a16="http://schemas.microsoft.com/office/drawing/2014/main" id="{364BDA37-5F0F-B714-BCB6-ADD71675C13E}"/>
                </a:ext>
              </a:extLst>
            </p:cNvPr>
            <p:cNvSpPr txBox="1"/>
            <p:nvPr/>
          </p:nvSpPr>
          <p:spPr>
            <a:xfrm>
              <a:off x="5385308" y="4698251"/>
              <a:ext cx="950901" cy="307777"/>
            </a:xfrm>
            <a:prstGeom prst="rect">
              <a:avLst/>
            </a:prstGeom>
            <a:noFill/>
          </p:spPr>
          <p:txBody>
            <a:bodyPr wrap="none" rtlCol="0">
              <a:spAutoFit/>
            </a:bodyPr>
            <a:lstStyle/>
            <a:p>
              <a:r>
                <a:rPr lang="de-GB" sz="1400" dirty="0">
                  <a:latin typeface="Helvetica" pitchFamily="2" charset="0"/>
                </a:rPr>
                <a:t>Fakultativ</a:t>
              </a:r>
            </a:p>
          </p:txBody>
        </p:sp>
        <p:sp>
          <p:nvSpPr>
            <p:cNvPr id="14" name="Textfeld 13">
              <a:extLst>
                <a:ext uri="{FF2B5EF4-FFF2-40B4-BE49-F238E27FC236}">
                  <a16:creationId xmlns:a16="http://schemas.microsoft.com/office/drawing/2014/main" id="{BD29C340-A8A8-D4F6-443E-D6A25C96C3D6}"/>
                </a:ext>
              </a:extLst>
            </p:cNvPr>
            <p:cNvSpPr txBox="1"/>
            <p:nvPr/>
          </p:nvSpPr>
          <p:spPr>
            <a:xfrm>
              <a:off x="7867456" y="4698250"/>
              <a:ext cx="1276375" cy="307777"/>
            </a:xfrm>
            <a:prstGeom prst="rect">
              <a:avLst/>
            </a:prstGeom>
            <a:noFill/>
          </p:spPr>
          <p:txBody>
            <a:bodyPr wrap="none" rtlCol="0">
              <a:spAutoFit/>
            </a:bodyPr>
            <a:lstStyle/>
            <a:p>
              <a:r>
                <a:rPr lang="de-GB" sz="1400" dirty="0">
                  <a:latin typeface="Helvetica" pitchFamily="2" charset="0"/>
                </a:rPr>
                <a:t>Weiterbildung</a:t>
              </a:r>
            </a:p>
          </p:txBody>
        </p:sp>
        <p:sp>
          <p:nvSpPr>
            <p:cNvPr id="16" name="Textfeld 15">
              <a:extLst>
                <a:ext uri="{FF2B5EF4-FFF2-40B4-BE49-F238E27FC236}">
                  <a16:creationId xmlns:a16="http://schemas.microsoft.com/office/drawing/2014/main" id="{EDD440BA-36AA-317B-CD81-09C2F6FD5AEE}"/>
                </a:ext>
              </a:extLst>
            </p:cNvPr>
            <p:cNvSpPr txBox="1"/>
            <p:nvPr/>
          </p:nvSpPr>
          <p:spPr>
            <a:xfrm>
              <a:off x="3596333" y="6203095"/>
              <a:ext cx="1914307" cy="307777"/>
            </a:xfrm>
            <a:prstGeom prst="rect">
              <a:avLst/>
            </a:prstGeom>
            <a:noFill/>
          </p:spPr>
          <p:txBody>
            <a:bodyPr wrap="none" rtlCol="0">
              <a:spAutoFit/>
            </a:bodyPr>
            <a:lstStyle/>
            <a:p>
              <a:pPr algn="r"/>
              <a:r>
                <a:rPr lang="de-GB" sz="1400" b="1" dirty="0">
                  <a:solidFill>
                    <a:srgbClr val="A11731"/>
                  </a:solidFill>
                  <a:latin typeface="Helvetica" pitchFamily="2" charset="0"/>
                </a:rPr>
                <a:t>Bachelor-Abschluss</a:t>
              </a:r>
            </a:p>
          </p:txBody>
        </p:sp>
        <p:sp>
          <p:nvSpPr>
            <p:cNvPr id="17" name="Textfeld 16">
              <a:extLst>
                <a:ext uri="{FF2B5EF4-FFF2-40B4-BE49-F238E27FC236}">
                  <a16:creationId xmlns:a16="http://schemas.microsoft.com/office/drawing/2014/main" id="{69F9A26D-2290-F625-3AA2-7455CAE710CE}"/>
                </a:ext>
              </a:extLst>
            </p:cNvPr>
            <p:cNvSpPr txBox="1"/>
            <p:nvPr/>
          </p:nvSpPr>
          <p:spPr>
            <a:xfrm>
              <a:off x="6136944" y="6203095"/>
              <a:ext cx="1725152" cy="307777"/>
            </a:xfrm>
            <a:prstGeom prst="rect">
              <a:avLst/>
            </a:prstGeom>
            <a:noFill/>
          </p:spPr>
          <p:txBody>
            <a:bodyPr wrap="none" rtlCol="0">
              <a:spAutoFit/>
            </a:bodyPr>
            <a:lstStyle/>
            <a:p>
              <a:pPr algn="r"/>
              <a:r>
                <a:rPr lang="de-GB" sz="1400" b="1" dirty="0">
                  <a:solidFill>
                    <a:srgbClr val="A11731"/>
                  </a:solidFill>
                  <a:latin typeface="Helvetica" pitchFamily="2" charset="0"/>
                </a:rPr>
                <a:t>Master-Abschluss</a:t>
              </a:r>
            </a:p>
          </p:txBody>
        </p:sp>
        <p:sp>
          <p:nvSpPr>
            <p:cNvPr id="18" name="Textfeld 17">
              <a:extLst>
                <a:ext uri="{FF2B5EF4-FFF2-40B4-BE49-F238E27FC236}">
                  <a16:creationId xmlns:a16="http://schemas.microsoft.com/office/drawing/2014/main" id="{2B841B8F-EF2E-2A5C-7453-B808D4E4315C}"/>
                </a:ext>
              </a:extLst>
            </p:cNvPr>
            <p:cNvSpPr txBox="1"/>
            <p:nvPr/>
          </p:nvSpPr>
          <p:spPr>
            <a:xfrm>
              <a:off x="7779183" y="5983796"/>
              <a:ext cx="1734770" cy="523220"/>
            </a:xfrm>
            <a:prstGeom prst="rect">
              <a:avLst/>
            </a:prstGeom>
            <a:noFill/>
          </p:spPr>
          <p:txBody>
            <a:bodyPr wrap="none" rtlCol="0">
              <a:spAutoFit/>
            </a:bodyPr>
            <a:lstStyle/>
            <a:p>
              <a:pPr algn="r"/>
              <a:r>
                <a:rPr lang="de-GB" sz="1400" b="1" dirty="0">
                  <a:solidFill>
                    <a:srgbClr val="A11731"/>
                  </a:solidFill>
                  <a:latin typeface="Helvetica" pitchFamily="2" charset="0"/>
                </a:rPr>
                <a:t>Master of</a:t>
              </a:r>
            </a:p>
            <a:p>
              <a:pPr algn="r"/>
              <a:r>
                <a:rPr lang="de-GB" sz="1400" b="1" dirty="0">
                  <a:solidFill>
                    <a:srgbClr val="A11731"/>
                  </a:solidFill>
                  <a:latin typeface="Helvetica" pitchFamily="2" charset="0"/>
                </a:rPr>
                <a:t>Advanced Studies</a:t>
              </a:r>
            </a:p>
          </p:txBody>
        </p:sp>
        <p:cxnSp>
          <p:nvCxnSpPr>
            <p:cNvPr id="20" name="Gerade Verbindung 19">
              <a:extLst>
                <a:ext uri="{FF2B5EF4-FFF2-40B4-BE49-F238E27FC236}">
                  <a16:creationId xmlns:a16="http://schemas.microsoft.com/office/drawing/2014/main" id="{450BC4E9-8460-5A99-B28B-1A6F5343BEEA}"/>
                </a:ext>
              </a:extLst>
            </p:cNvPr>
            <p:cNvCxnSpPr/>
            <p:nvPr/>
          </p:nvCxnSpPr>
          <p:spPr>
            <a:xfrm>
              <a:off x="5469696" y="5746238"/>
              <a:ext cx="0" cy="792674"/>
            </a:xfrm>
            <a:prstGeom prst="line">
              <a:avLst/>
            </a:prstGeom>
            <a:ln w="19050">
              <a:solidFill>
                <a:srgbClr val="A11731"/>
              </a:solidFill>
            </a:ln>
          </p:spPr>
          <p:style>
            <a:lnRef idx="1">
              <a:schemeClr val="accent1"/>
            </a:lnRef>
            <a:fillRef idx="0">
              <a:schemeClr val="accent1"/>
            </a:fillRef>
            <a:effectRef idx="0">
              <a:schemeClr val="accent1"/>
            </a:effectRef>
            <a:fontRef idx="minor">
              <a:schemeClr val="tx1"/>
            </a:fontRef>
          </p:style>
        </p:cxnSp>
        <p:cxnSp>
          <p:nvCxnSpPr>
            <p:cNvPr id="21" name="Gerade Verbindung 20">
              <a:extLst>
                <a:ext uri="{FF2B5EF4-FFF2-40B4-BE49-F238E27FC236}">
                  <a16:creationId xmlns:a16="http://schemas.microsoft.com/office/drawing/2014/main" id="{311AC1D8-3665-1C86-04FD-E684BA07800F}"/>
                </a:ext>
              </a:extLst>
            </p:cNvPr>
            <p:cNvCxnSpPr/>
            <p:nvPr/>
          </p:nvCxnSpPr>
          <p:spPr>
            <a:xfrm>
              <a:off x="7855874" y="5746238"/>
              <a:ext cx="0" cy="792674"/>
            </a:xfrm>
            <a:prstGeom prst="line">
              <a:avLst/>
            </a:prstGeom>
            <a:ln w="19050">
              <a:solidFill>
                <a:srgbClr val="A11731"/>
              </a:solidFill>
            </a:ln>
          </p:spPr>
          <p:style>
            <a:lnRef idx="1">
              <a:schemeClr val="accent1"/>
            </a:lnRef>
            <a:fillRef idx="0">
              <a:schemeClr val="accent1"/>
            </a:fillRef>
            <a:effectRef idx="0">
              <a:schemeClr val="accent1"/>
            </a:effectRef>
            <a:fontRef idx="minor">
              <a:schemeClr val="tx1"/>
            </a:fontRef>
          </p:style>
        </p:cxnSp>
        <p:cxnSp>
          <p:nvCxnSpPr>
            <p:cNvPr id="22" name="Gerade Verbindung 21">
              <a:extLst>
                <a:ext uri="{FF2B5EF4-FFF2-40B4-BE49-F238E27FC236}">
                  <a16:creationId xmlns:a16="http://schemas.microsoft.com/office/drawing/2014/main" id="{290D0F46-2484-0669-88FD-D29F5FA97504}"/>
                </a:ext>
              </a:extLst>
            </p:cNvPr>
            <p:cNvCxnSpPr/>
            <p:nvPr/>
          </p:nvCxnSpPr>
          <p:spPr>
            <a:xfrm>
              <a:off x="9456300" y="5714342"/>
              <a:ext cx="0" cy="792674"/>
            </a:xfrm>
            <a:prstGeom prst="line">
              <a:avLst/>
            </a:prstGeom>
            <a:ln w="19050">
              <a:solidFill>
                <a:srgbClr val="A1173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8055812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id="{52095016-1605-053B-1598-2B437B8084DA}"/>
              </a:ext>
            </a:extLst>
          </p:cNvPr>
          <p:cNvPicPr>
            <a:picLocks noChangeAspect="1"/>
          </p:cNvPicPr>
          <p:nvPr/>
        </p:nvPicPr>
        <p:blipFill>
          <a:blip r:embed="rId2"/>
          <a:stretch>
            <a:fillRect/>
          </a:stretch>
        </p:blipFill>
        <p:spPr>
          <a:xfrm>
            <a:off x="0" y="957969"/>
            <a:ext cx="8291436" cy="5398381"/>
          </a:xfrm>
          <a:prstGeom prst="rect">
            <a:avLst/>
          </a:prstGeom>
        </p:spPr>
      </p:pic>
      <p:sp>
        <p:nvSpPr>
          <p:cNvPr id="3" name="Foliennummernplatzhalter 2">
            <a:extLst>
              <a:ext uri="{FF2B5EF4-FFF2-40B4-BE49-F238E27FC236}">
                <a16:creationId xmlns:a16="http://schemas.microsoft.com/office/drawing/2014/main" id="{35E5DA7D-814D-8138-882F-1D92997DCF38}"/>
              </a:ext>
            </a:extLst>
          </p:cNvPr>
          <p:cNvSpPr>
            <a:spLocks noGrp="1"/>
          </p:cNvSpPr>
          <p:nvPr>
            <p:ph type="sldNum" sz="quarter" idx="12"/>
          </p:nvPr>
        </p:nvSpPr>
        <p:spPr/>
        <p:txBody>
          <a:bodyPr/>
          <a:lstStyle/>
          <a:p>
            <a:fld id="{3B914F46-5675-409D-97A1-6697E91D825B}" type="slidenum">
              <a:rPr lang="de-CH" smtClean="0"/>
              <a:t>22</a:t>
            </a:fld>
            <a:endParaRPr lang="de-CH"/>
          </a:p>
        </p:txBody>
      </p:sp>
      <p:sp>
        <p:nvSpPr>
          <p:cNvPr id="4" name="Titel 3">
            <a:extLst>
              <a:ext uri="{FF2B5EF4-FFF2-40B4-BE49-F238E27FC236}">
                <a16:creationId xmlns:a16="http://schemas.microsoft.com/office/drawing/2014/main" id="{5F9AF570-3E59-4A6A-BA34-F7F7A991EE89}"/>
              </a:ext>
            </a:extLst>
          </p:cNvPr>
          <p:cNvSpPr>
            <a:spLocks noGrp="1"/>
          </p:cNvSpPr>
          <p:nvPr>
            <p:ph type="title"/>
          </p:nvPr>
        </p:nvSpPr>
        <p:spPr>
          <a:xfrm>
            <a:off x="6734270" y="2766218"/>
            <a:ext cx="5207589" cy="1325563"/>
          </a:xfrm>
        </p:spPr>
        <p:txBody>
          <a:bodyPr/>
          <a:lstStyle/>
          <a:p>
            <a:pPr algn="r"/>
            <a:r>
              <a:rPr lang="de-GB" dirty="0"/>
              <a:t>Die Pädagogischen Hochschulen</a:t>
            </a:r>
          </a:p>
        </p:txBody>
      </p:sp>
      <p:sp>
        <p:nvSpPr>
          <p:cNvPr id="6" name="Textfeld 5">
            <a:extLst>
              <a:ext uri="{FF2B5EF4-FFF2-40B4-BE49-F238E27FC236}">
                <a16:creationId xmlns:a16="http://schemas.microsoft.com/office/drawing/2014/main" id="{D3CC3B12-25AF-E226-7ACD-E844B2ADC2AC}"/>
              </a:ext>
            </a:extLst>
          </p:cNvPr>
          <p:cNvSpPr txBox="1"/>
          <p:nvPr/>
        </p:nvSpPr>
        <p:spPr>
          <a:xfrm>
            <a:off x="436875" y="6283312"/>
            <a:ext cx="10272790" cy="307777"/>
          </a:xfrm>
          <a:prstGeom prst="rect">
            <a:avLst/>
          </a:prstGeom>
          <a:noFill/>
        </p:spPr>
        <p:txBody>
          <a:bodyPr wrap="square">
            <a:spAutoFit/>
          </a:bodyPr>
          <a:lstStyle/>
          <a:p>
            <a:r>
              <a:rPr lang="de-DE" sz="1400" dirty="0">
                <a:effectLst/>
                <a:latin typeface="Helvetica" pitchFamily="2" charset="0"/>
              </a:rPr>
              <a:t>Pädagogische Hochschulen 	Integriert in Fachhochschulen	Integriert in Universitäten 	Andere Hochschulen</a:t>
            </a:r>
          </a:p>
        </p:txBody>
      </p:sp>
      <p:sp>
        <p:nvSpPr>
          <p:cNvPr id="8" name="Oval 7">
            <a:extLst>
              <a:ext uri="{FF2B5EF4-FFF2-40B4-BE49-F238E27FC236}">
                <a16:creationId xmlns:a16="http://schemas.microsoft.com/office/drawing/2014/main" id="{7EFF2BDF-4120-918A-FF25-7658B1B9E7AA}"/>
              </a:ext>
            </a:extLst>
          </p:cNvPr>
          <p:cNvSpPr/>
          <p:nvPr/>
        </p:nvSpPr>
        <p:spPr>
          <a:xfrm>
            <a:off x="265526" y="6328845"/>
            <a:ext cx="185397" cy="185397"/>
          </a:xfrm>
          <a:prstGeom prst="ellipse">
            <a:avLst/>
          </a:prstGeom>
          <a:solidFill>
            <a:srgbClr val="A1173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10" name="Dreieck 9">
            <a:extLst>
              <a:ext uri="{FF2B5EF4-FFF2-40B4-BE49-F238E27FC236}">
                <a16:creationId xmlns:a16="http://schemas.microsoft.com/office/drawing/2014/main" id="{83705F62-54E4-2CD3-FBC8-A2992935B1BD}"/>
              </a:ext>
            </a:extLst>
          </p:cNvPr>
          <p:cNvSpPr/>
          <p:nvPr/>
        </p:nvSpPr>
        <p:spPr>
          <a:xfrm>
            <a:off x="3028687" y="6354061"/>
            <a:ext cx="192882" cy="166278"/>
          </a:xfrm>
          <a:prstGeom prst="triangle">
            <a:avLst/>
          </a:prstGeom>
          <a:solidFill>
            <a:srgbClr val="A1173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11" name="Rechteck 10">
            <a:extLst>
              <a:ext uri="{FF2B5EF4-FFF2-40B4-BE49-F238E27FC236}">
                <a16:creationId xmlns:a16="http://schemas.microsoft.com/office/drawing/2014/main" id="{00F9736B-EF8D-92B9-0588-4FA323D4E11B}"/>
              </a:ext>
            </a:extLst>
          </p:cNvPr>
          <p:cNvSpPr/>
          <p:nvPr/>
        </p:nvSpPr>
        <p:spPr>
          <a:xfrm>
            <a:off x="5782511" y="6352541"/>
            <a:ext cx="161701" cy="161701"/>
          </a:xfrm>
          <a:prstGeom prst="rect">
            <a:avLst/>
          </a:prstGeom>
          <a:solidFill>
            <a:srgbClr val="A1173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12" name="Raute 11">
            <a:extLst>
              <a:ext uri="{FF2B5EF4-FFF2-40B4-BE49-F238E27FC236}">
                <a16:creationId xmlns:a16="http://schemas.microsoft.com/office/drawing/2014/main" id="{1871904F-98D8-3290-9658-5DFA021D4E78}"/>
              </a:ext>
            </a:extLst>
          </p:cNvPr>
          <p:cNvSpPr/>
          <p:nvPr/>
        </p:nvSpPr>
        <p:spPr>
          <a:xfrm>
            <a:off x="8545073" y="6347964"/>
            <a:ext cx="166278" cy="166278"/>
          </a:xfrm>
          <a:prstGeom prst="diamond">
            <a:avLst/>
          </a:prstGeom>
          <a:solidFill>
            <a:srgbClr val="A1173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H"/>
          </a:p>
        </p:txBody>
      </p:sp>
    </p:spTree>
    <p:extLst>
      <p:ext uri="{BB962C8B-B14F-4D97-AF65-F5344CB8AC3E}">
        <p14:creationId xmlns:p14="http://schemas.microsoft.com/office/powerpoint/2010/main" val="18166427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F4E222-C544-3B0A-881C-920FB019B004}"/>
              </a:ext>
            </a:extLst>
          </p:cNvPr>
          <p:cNvSpPr>
            <a:spLocks noGrp="1"/>
          </p:cNvSpPr>
          <p:nvPr>
            <p:ph type="ctrTitle"/>
          </p:nvPr>
        </p:nvSpPr>
        <p:spPr>
          <a:xfrm>
            <a:off x="1524000" y="2963514"/>
            <a:ext cx="9144000" cy="930971"/>
          </a:xfrm>
        </p:spPr>
        <p:txBody>
          <a:bodyPr>
            <a:normAutofit/>
          </a:bodyPr>
          <a:lstStyle/>
          <a:p>
            <a:r>
              <a:rPr lang="de-CH" dirty="0"/>
              <a:t>Weiterbildung</a:t>
            </a:r>
          </a:p>
        </p:txBody>
      </p:sp>
    </p:spTree>
    <p:extLst>
      <p:ext uri="{BB962C8B-B14F-4D97-AF65-F5344CB8AC3E}">
        <p14:creationId xmlns:p14="http://schemas.microsoft.com/office/powerpoint/2010/main" val="7239848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20C8A85C-AE1A-BF13-BCAC-A02FC511DBC0}"/>
              </a:ext>
            </a:extLst>
          </p:cNvPr>
          <p:cNvSpPr>
            <a:spLocks noGrp="1"/>
          </p:cNvSpPr>
          <p:nvPr>
            <p:ph type="sldNum" sz="quarter" idx="12"/>
          </p:nvPr>
        </p:nvSpPr>
        <p:spPr/>
        <p:txBody>
          <a:bodyPr/>
          <a:lstStyle/>
          <a:p>
            <a:fld id="{3B914F46-5675-409D-97A1-6697E91D825B}" type="slidenum">
              <a:rPr lang="de-CH" smtClean="0"/>
              <a:t>24</a:t>
            </a:fld>
            <a:endParaRPr lang="de-CH"/>
          </a:p>
        </p:txBody>
      </p:sp>
      <p:sp>
        <p:nvSpPr>
          <p:cNvPr id="4" name="Titel 3">
            <a:extLst>
              <a:ext uri="{FF2B5EF4-FFF2-40B4-BE49-F238E27FC236}">
                <a16:creationId xmlns:a16="http://schemas.microsoft.com/office/drawing/2014/main" id="{A579B061-658E-19F1-E088-2C8250F624D1}"/>
              </a:ext>
            </a:extLst>
          </p:cNvPr>
          <p:cNvSpPr>
            <a:spLocks noGrp="1"/>
          </p:cNvSpPr>
          <p:nvPr>
            <p:ph type="title"/>
          </p:nvPr>
        </p:nvSpPr>
        <p:spPr/>
        <p:txBody>
          <a:bodyPr/>
          <a:lstStyle/>
          <a:p>
            <a:r>
              <a:rPr lang="de-GB" dirty="0"/>
              <a:t>Die drei Bereiche der Weiterbildung</a:t>
            </a:r>
          </a:p>
        </p:txBody>
      </p:sp>
      <p:sp>
        <p:nvSpPr>
          <p:cNvPr id="5" name="Rechteck 4">
            <a:extLst>
              <a:ext uri="{FF2B5EF4-FFF2-40B4-BE49-F238E27FC236}">
                <a16:creationId xmlns:a16="http://schemas.microsoft.com/office/drawing/2014/main" id="{1BE27A01-574B-6726-D4FE-5BF03B8679C3}"/>
              </a:ext>
            </a:extLst>
          </p:cNvPr>
          <p:cNvSpPr/>
          <p:nvPr/>
        </p:nvSpPr>
        <p:spPr>
          <a:xfrm>
            <a:off x="818866" y="1924334"/>
            <a:ext cx="8627622" cy="477672"/>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GB" b="1" dirty="0">
                <a:solidFill>
                  <a:schemeClr val="bg1"/>
                </a:solidFill>
                <a:latin typeface="Helvetica" pitchFamily="2" charset="0"/>
              </a:rPr>
              <a:t>Lebenslanges Lernen</a:t>
            </a:r>
          </a:p>
        </p:txBody>
      </p:sp>
      <p:sp>
        <p:nvSpPr>
          <p:cNvPr id="6" name="Rechteck 5">
            <a:extLst>
              <a:ext uri="{FF2B5EF4-FFF2-40B4-BE49-F238E27FC236}">
                <a16:creationId xmlns:a16="http://schemas.microsoft.com/office/drawing/2014/main" id="{A8727C88-EB89-FE65-CB47-50EEFA61F275}"/>
              </a:ext>
            </a:extLst>
          </p:cNvPr>
          <p:cNvSpPr/>
          <p:nvPr/>
        </p:nvSpPr>
        <p:spPr>
          <a:xfrm>
            <a:off x="818865" y="2471093"/>
            <a:ext cx="2784143" cy="2742352"/>
          </a:xfrm>
          <a:prstGeom prst="rect">
            <a:avLst/>
          </a:prstGeom>
          <a:solidFill>
            <a:schemeClr val="bg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de-GB" b="1" dirty="0">
                <a:solidFill>
                  <a:schemeClr val="tx1"/>
                </a:solidFill>
                <a:latin typeface="Helvetica" pitchFamily="2" charset="0"/>
              </a:rPr>
              <a:t>Formale Bildung</a:t>
            </a:r>
          </a:p>
          <a:p>
            <a:pPr algn="ctr"/>
            <a:endParaRPr lang="de-GB" b="1" dirty="0">
              <a:solidFill>
                <a:schemeClr val="tx1"/>
              </a:solidFill>
              <a:latin typeface="Helvetica" pitchFamily="2" charset="0"/>
            </a:endParaRPr>
          </a:p>
          <a:p>
            <a:pPr algn="ctr"/>
            <a:r>
              <a:rPr lang="de-DE" sz="1600" dirty="0">
                <a:solidFill>
                  <a:srgbClr val="1D1D1B"/>
                </a:solidFill>
                <a:effectLst/>
                <a:latin typeface="Helvetica" pitchFamily="2" charset="0"/>
              </a:rPr>
              <a:t>(z.B. Bildungsgänge der Sek II sowie Abschlüsse der Tertiärstufe BP, HFP, Bachelor, Master, PhD)</a:t>
            </a:r>
          </a:p>
          <a:p>
            <a:pPr algn="ctr"/>
            <a:endParaRPr lang="de-DE" sz="1600" dirty="0">
              <a:solidFill>
                <a:srgbClr val="1D1D1B"/>
              </a:solidFill>
              <a:latin typeface="Helvetica" pitchFamily="2" charset="0"/>
            </a:endParaRPr>
          </a:p>
          <a:p>
            <a:pPr algn="ctr"/>
            <a:r>
              <a:rPr lang="de-DE" sz="1600" b="1" dirty="0">
                <a:solidFill>
                  <a:srgbClr val="1D1D1B"/>
                </a:solidFill>
                <a:effectLst/>
                <a:latin typeface="Helvetica" pitchFamily="2" charset="0"/>
              </a:rPr>
              <a:t>Bereits geregelt</a:t>
            </a:r>
          </a:p>
          <a:p>
            <a:pPr marL="285750" indent="-285750" algn="ctr">
              <a:buFont typeface="Wingdings" pitchFamily="2" charset="2"/>
              <a:buChar char="§"/>
            </a:pPr>
            <a:endParaRPr lang="de-DE" sz="1600" dirty="0">
              <a:solidFill>
                <a:schemeClr val="tx1"/>
              </a:solidFill>
              <a:effectLst/>
              <a:latin typeface="Helvetica" pitchFamily="2" charset="0"/>
            </a:endParaRPr>
          </a:p>
        </p:txBody>
      </p:sp>
      <p:sp>
        <p:nvSpPr>
          <p:cNvPr id="7" name="Rechteck 6">
            <a:extLst>
              <a:ext uri="{FF2B5EF4-FFF2-40B4-BE49-F238E27FC236}">
                <a16:creationId xmlns:a16="http://schemas.microsoft.com/office/drawing/2014/main" id="{EB14E004-3674-8E48-843C-1EDCAEC4CEA9}"/>
              </a:ext>
            </a:extLst>
          </p:cNvPr>
          <p:cNvSpPr/>
          <p:nvPr/>
        </p:nvSpPr>
        <p:spPr>
          <a:xfrm>
            <a:off x="3744781" y="2471093"/>
            <a:ext cx="2784143" cy="2742352"/>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de-GB" b="1" dirty="0">
                <a:solidFill>
                  <a:schemeClr val="tx1"/>
                </a:solidFill>
                <a:latin typeface="Helvetica" pitchFamily="2" charset="0"/>
              </a:rPr>
              <a:t>Nichtformale Bildung</a:t>
            </a:r>
          </a:p>
          <a:p>
            <a:pPr algn="ctr"/>
            <a:r>
              <a:rPr lang="de-DE" sz="1600" dirty="0">
                <a:solidFill>
                  <a:srgbClr val="1D1D1B"/>
                </a:solidFill>
                <a:effectLst/>
                <a:latin typeface="Helvetica" pitchFamily="2" charset="0"/>
              </a:rPr>
              <a:t>(Non-formale Bildung)</a:t>
            </a:r>
            <a:endParaRPr lang="de-GB" b="1" dirty="0">
              <a:solidFill>
                <a:schemeClr val="tx1"/>
              </a:solidFill>
              <a:latin typeface="Helvetica" pitchFamily="2" charset="0"/>
            </a:endParaRPr>
          </a:p>
          <a:p>
            <a:pPr algn="ctr"/>
            <a:endParaRPr lang="de-GB" b="1" dirty="0">
              <a:solidFill>
                <a:schemeClr val="tx1"/>
              </a:solidFill>
              <a:latin typeface="Helvetica" pitchFamily="2" charset="0"/>
            </a:endParaRPr>
          </a:p>
          <a:p>
            <a:pPr algn="ctr"/>
            <a:r>
              <a:rPr lang="de-DE" sz="1600" dirty="0">
                <a:solidFill>
                  <a:srgbClr val="1D1D1B"/>
                </a:solidFill>
                <a:effectLst/>
                <a:latin typeface="Helvetica" pitchFamily="2" charset="0"/>
              </a:rPr>
              <a:t>(z.B. Kurse, Seminare;</a:t>
            </a:r>
            <a:r>
              <a:rPr lang="de-DE" sz="1600" dirty="0">
                <a:solidFill>
                  <a:srgbClr val="1D1D1B"/>
                </a:solidFill>
                <a:latin typeface="Helvetica" pitchFamily="2" charset="0"/>
              </a:rPr>
              <a:t> </a:t>
            </a:r>
            <a:r>
              <a:rPr lang="de-DE" sz="1600" dirty="0">
                <a:solidFill>
                  <a:srgbClr val="1D1D1B"/>
                </a:solidFill>
                <a:effectLst/>
                <a:latin typeface="Helvetica" pitchFamily="2" charset="0"/>
              </a:rPr>
              <a:t>kein staatlich</a:t>
            </a:r>
            <a:r>
              <a:rPr lang="de-DE" sz="1600" dirty="0">
                <a:solidFill>
                  <a:srgbClr val="1D1D1B"/>
                </a:solidFill>
                <a:latin typeface="Helvetica" pitchFamily="2" charset="0"/>
              </a:rPr>
              <a:t> </a:t>
            </a:r>
            <a:r>
              <a:rPr lang="de-DE" sz="1600" dirty="0">
                <a:solidFill>
                  <a:srgbClr val="1D1D1B"/>
                </a:solidFill>
                <a:effectLst/>
                <a:latin typeface="Helvetica" pitchFamily="2" charset="0"/>
              </a:rPr>
              <a:t>anerkannter</a:t>
            </a:r>
            <a:r>
              <a:rPr lang="de-DE" sz="1600" dirty="0">
                <a:solidFill>
                  <a:srgbClr val="1D1D1B"/>
                </a:solidFill>
                <a:latin typeface="Helvetica" pitchFamily="2" charset="0"/>
              </a:rPr>
              <a:t> </a:t>
            </a:r>
            <a:r>
              <a:rPr lang="de-DE" sz="1600" dirty="0">
                <a:solidFill>
                  <a:srgbClr val="1D1D1B"/>
                </a:solidFill>
                <a:effectLst/>
                <a:latin typeface="Helvetica" pitchFamily="2" charset="0"/>
              </a:rPr>
              <a:t>Abschluss)</a:t>
            </a:r>
          </a:p>
          <a:p>
            <a:pPr algn="ctr"/>
            <a:endParaRPr lang="de-DE" sz="1600" dirty="0">
              <a:solidFill>
                <a:srgbClr val="1D1D1B"/>
              </a:solidFill>
              <a:latin typeface="Helvetica" pitchFamily="2" charset="0"/>
            </a:endParaRPr>
          </a:p>
          <a:p>
            <a:pPr algn="ctr"/>
            <a:r>
              <a:rPr lang="de-DE" sz="1600" b="1" dirty="0">
                <a:solidFill>
                  <a:srgbClr val="1D1D1B"/>
                </a:solidFill>
                <a:effectLst/>
                <a:latin typeface="Helvetica" pitchFamily="2" charset="0"/>
              </a:rPr>
              <a:t>Regulatorischer Handlungsbedarf</a:t>
            </a:r>
          </a:p>
          <a:p>
            <a:pPr marL="285750" indent="-285750" algn="ctr">
              <a:buFont typeface="Wingdings" pitchFamily="2" charset="2"/>
              <a:buChar char="§"/>
            </a:pPr>
            <a:endParaRPr lang="de-DE" sz="1600" dirty="0">
              <a:solidFill>
                <a:schemeClr val="tx1"/>
              </a:solidFill>
              <a:effectLst/>
              <a:latin typeface="Helvetica" pitchFamily="2" charset="0"/>
            </a:endParaRPr>
          </a:p>
        </p:txBody>
      </p:sp>
      <p:sp>
        <p:nvSpPr>
          <p:cNvPr id="8" name="Rechteck 7">
            <a:extLst>
              <a:ext uri="{FF2B5EF4-FFF2-40B4-BE49-F238E27FC236}">
                <a16:creationId xmlns:a16="http://schemas.microsoft.com/office/drawing/2014/main" id="{53B147C7-C8E9-ED53-EACE-17D910C016EE}"/>
              </a:ext>
            </a:extLst>
          </p:cNvPr>
          <p:cNvSpPr/>
          <p:nvPr/>
        </p:nvSpPr>
        <p:spPr>
          <a:xfrm>
            <a:off x="6662344" y="2471093"/>
            <a:ext cx="2784143" cy="2742352"/>
          </a:xfrm>
          <a:prstGeom prst="rect">
            <a:avLst/>
          </a:prstGeom>
          <a:solidFill>
            <a:schemeClr val="accent3">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de-GB" b="1" dirty="0">
                <a:solidFill>
                  <a:schemeClr val="tx1"/>
                </a:solidFill>
                <a:latin typeface="Helvetica" pitchFamily="2" charset="0"/>
              </a:rPr>
              <a:t>Informelle Bildung</a:t>
            </a:r>
          </a:p>
          <a:p>
            <a:pPr algn="ctr"/>
            <a:endParaRPr lang="de-GB" b="1" dirty="0">
              <a:solidFill>
                <a:schemeClr val="tx1"/>
              </a:solidFill>
              <a:latin typeface="Helvetica" pitchFamily="2" charset="0"/>
            </a:endParaRPr>
          </a:p>
          <a:p>
            <a:pPr algn="ctr"/>
            <a:r>
              <a:rPr lang="de-DE" sz="1600" i="1" dirty="0">
                <a:solidFill>
                  <a:srgbClr val="1D1D1B"/>
                </a:solidFill>
                <a:effectLst/>
                <a:latin typeface="Helvetica" pitchFamily="2" charset="0"/>
              </a:rPr>
              <a:t>(z.B. am Arbeitsplatz,</a:t>
            </a:r>
            <a:r>
              <a:rPr lang="de-DE" sz="1600" dirty="0">
                <a:solidFill>
                  <a:srgbClr val="1D1D1B"/>
                </a:solidFill>
                <a:latin typeface="Helvetica" pitchFamily="2" charset="0"/>
              </a:rPr>
              <a:t> </a:t>
            </a:r>
            <a:r>
              <a:rPr lang="de-DE" sz="1600" i="1" dirty="0">
                <a:solidFill>
                  <a:srgbClr val="1D1D1B"/>
                </a:solidFill>
                <a:effectLst/>
                <a:latin typeface="Helvetica" pitchFamily="2" charset="0"/>
              </a:rPr>
              <a:t>Familienarbeit,</a:t>
            </a:r>
            <a:r>
              <a:rPr lang="de-DE" sz="1600" dirty="0">
                <a:solidFill>
                  <a:srgbClr val="1D1D1B"/>
                </a:solidFill>
                <a:latin typeface="Helvetica" pitchFamily="2" charset="0"/>
              </a:rPr>
              <a:t> </a:t>
            </a:r>
            <a:r>
              <a:rPr lang="de-DE" sz="1600" i="1" dirty="0">
                <a:solidFill>
                  <a:srgbClr val="1D1D1B"/>
                </a:solidFill>
                <a:effectLst/>
                <a:latin typeface="Helvetica" pitchFamily="2" charset="0"/>
              </a:rPr>
              <a:t>ehrenamtliche</a:t>
            </a:r>
            <a:r>
              <a:rPr lang="de-DE" sz="1600" dirty="0">
                <a:solidFill>
                  <a:srgbClr val="1D1D1B"/>
                </a:solidFill>
                <a:latin typeface="Helvetica" pitchFamily="2" charset="0"/>
              </a:rPr>
              <a:t> </a:t>
            </a:r>
            <a:r>
              <a:rPr lang="de-DE" sz="1600" i="1" dirty="0">
                <a:solidFill>
                  <a:srgbClr val="1D1D1B"/>
                </a:solidFill>
                <a:effectLst/>
                <a:latin typeface="Helvetica" pitchFamily="2" charset="0"/>
              </a:rPr>
              <a:t>Tätigkeit)</a:t>
            </a:r>
            <a:endParaRPr lang="de-DE" sz="1600" dirty="0">
              <a:solidFill>
                <a:srgbClr val="1D1D1B"/>
              </a:solidFill>
              <a:effectLst/>
              <a:latin typeface="Helvetica" pitchFamily="2" charset="0"/>
            </a:endParaRPr>
          </a:p>
          <a:p>
            <a:pPr algn="ctr"/>
            <a:endParaRPr lang="de-DE" sz="1600" dirty="0">
              <a:solidFill>
                <a:srgbClr val="1D1D1B"/>
              </a:solidFill>
              <a:latin typeface="Helvetica" pitchFamily="2" charset="0"/>
            </a:endParaRPr>
          </a:p>
          <a:p>
            <a:pPr algn="ctr"/>
            <a:endParaRPr lang="de-DE" sz="1600" b="1" dirty="0">
              <a:solidFill>
                <a:srgbClr val="1D1D1B"/>
              </a:solidFill>
              <a:effectLst/>
              <a:latin typeface="Helvetica" pitchFamily="2" charset="0"/>
            </a:endParaRPr>
          </a:p>
          <a:p>
            <a:pPr algn="ctr"/>
            <a:r>
              <a:rPr lang="de-DE" sz="1600" b="1" dirty="0">
                <a:solidFill>
                  <a:srgbClr val="1D1D1B"/>
                </a:solidFill>
                <a:effectLst/>
                <a:latin typeface="Helvetica" pitchFamily="2" charset="0"/>
              </a:rPr>
              <a:t>Individuell, kein Handlungsbedarf</a:t>
            </a:r>
          </a:p>
          <a:p>
            <a:pPr marL="285750" indent="-285750" algn="ctr">
              <a:buFont typeface="Wingdings" pitchFamily="2" charset="2"/>
              <a:buChar char="§"/>
            </a:pPr>
            <a:endParaRPr lang="de-DE" sz="1600" dirty="0">
              <a:solidFill>
                <a:schemeClr val="tx1"/>
              </a:solidFill>
              <a:effectLst/>
              <a:latin typeface="Helvetica" pitchFamily="2" charset="0"/>
            </a:endParaRPr>
          </a:p>
        </p:txBody>
      </p:sp>
      <p:sp>
        <p:nvSpPr>
          <p:cNvPr id="9" name="Rechteck 8">
            <a:extLst>
              <a:ext uri="{FF2B5EF4-FFF2-40B4-BE49-F238E27FC236}">
                <a16:creationId xmlns:a16="http://schemas.microsoft.com/office/drawing/2014/main" id="{6F8954AA-8557-C5FD-7086-27217C44480C}"/>
              </a:ext>
            </a:extLst>
          </p:cNvPr>
          <p:cNvSpPr/>
          <p:nvPr/>
        </p:nvSpPr>
        <p:spPr>
          <a:xfrm>
            <a:off x="818865" y="5282532"/>
            <a:ext cx="8627622" cy="477672"/>
          </a:xfrm>
          <a:prstGeom prst="rect">
            <a:avLst/>
          </a:prstGeom>
          <a:solidFill>
            <a:srgbClr val="C2DAB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GB" b="1" dirty="0">
                <a:solidFill>
                  <a:schemeClr val="tx1"/>
                </a:solidFill>
                <a:latin typeface="Helvetica" pitchFamily="2" charset="0"/>
              </a:rPr>
              <a:t>Grundkompetenzen</a:t>
            </a:r>
          </a:p>
        </p:txBody>
      </p:sp>
    </p:spTree>
    <p:extLst>
      <p:ext uri="{BB962C8B-B14F-4D97-AF65-F5344CB8AC3E}">
        <p14:creationId xmlns:p14="http://schemas.microsoft.com/office/powerpoint/2010/main" val="21250000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C9750C90-C48B-1D31-F485-C644BDB3D1F7}"/>
              </a:ext>
            </a:extLst>
          </p:cNvPr>
          <p:cNvSpPr>
            <a:spLocks noGrp="1"/>
          </p:cNvSpPr>
          <p:nvPr>
            <p:ph type="title"/>
          </p:nvPr>
        </p:nvSpPr>
        <p:spPr>
          <a:xfrm>
            <a:off x="704388" y="833563"/>
            <a:ext cx="8060789" cy="1325563"/>
          </a:xfrm>
        </p:spPr>
        <p:txBody>
          <a:bodyPr/>
          <a:lstStyle/>
          <a:p>
            <a:r>
              <a:rPr lang="de-GB" dirty="0"/>
              <a:t>Begriffe</a:t>
            </a:r>
          </a:p>
        </p:txBody>
      </p:sp>
      <p:sp>
        <p:nvSpPr>
          <p:cNvPr id="5" name="Textplatzhalter 3">
            <a:extLst>
              <a:ext uri="{FF2B5EF4-FFF2-40B4-BE49-F238E27FC236}">
                <a16:creationId xmlns:a16="http://schemas.microsoft.com/office/drawing/2014/main" id="{568D56D4-DCD2-221E-0208-D9D99AA28841}"/>
              </a:ext>
            </a:extLst>
          </p:cNvPr>
          <p:cNvSpPr txBox="1">
            <a:spLocks/>
          </p:cNvSpPr>
          <p:nvPr/>
        </p:nvSpPr>
        <p:spPr>
          <a:xfrm>
            <a:off x="704850" y="2574065"/>
            <a:ext cx="7905750" cy="2938462"/>
          </a:xfrm>
          <a:prstGeom prst="rect">
            <a:avLst/>
          </a:prstGeom>
        </p:spPr>
        <p:txBody>
          <a:bodyPr>
            <a:normAutofit fontScale="77500" lnSpcReduction="20000"/>
          </a:bodyPr>
          <a:lstStyle>
            <a:lvl1pPr marL="228600" indent="-228600" algn="l" defTabSz="914400" rtl="0" eaLnBrk="1" latinLnBrk="0" hangingPunct="1">
              <a:lnSpc>
                <a:spcPct val="90000"/>
              </a:lnSpc>
              <a:spcBef>
                <a:spcPts val="1000"/>
              </a:spcBef>
              <a:buFont typeface="Wingdings" pitchFamily="2" charset="2"/>
              <a:buChar char="§"/>
              <a:defRPr sz="1800" b="0" i="0" kern="1200">
                <a:solidFill>
                  <a:schemeClr val="tx1"/>
                </a:solidFill>
                <a:latin typeface="Helvetica" pitchFamily="2" charset="0"/>
                <a:ea typeface="+mn-ea"/>
                <a:cs typeface="+mn-cs"/>
              </a:defRPr>
            </a:lvl1pPr>
            <a:lvl2pPr marL="685800" indent="-228600" algn="l" defTabSz="914400" rtl="0" eaLnBrk="1" latinLnBrk="0" hangingPunct="1">
              <a:lnSpc>
                <a:spcPct val="90000"/>
              </a:lnSpc>
              <a:spcBef>
                <a:spcPts val="500"/>
              </a:spcBef>
              <a:buFont typeface="Wingdings" pitchFamily="2" charset="2"/>
              <a:buChar char="§"/>
              <a:defRPr sz="1600" b="0" i="0" kern="1200">
                <a:solidFill>
                  <a:schemeClr val="tx1"/>
                </a:solidFill>
                <a:latin typeface="Helvetica" pitchFamily="2" charset="0"/>
                <a:ea typeface="+mn-ea"/>
                <a:cs typeface="+mn-cs"/>
              </a:defRPr>
            </a:lvl2pPr>
            <a:lvl3pPr marL="1143000" indent="-228600" algn="l" defTabSz="914400" rtl="0" eaLnBrk="1" latinLnBrk="0" hangingPunct="1">
              <a:lnSpc>
                <a:spcPct val="90000"/>
              </a:lnSpc>
              <a:spcBef>
                <a:spcPts val="500"/>
              </a:spcBef>
              <a:buFont typeface="Wingdings" pitchFamily="2" charset="2"/>
              <a:buChar char="§"/>
              <a:defRPr sz="1400" b="0" i="0" kern="1200">
                <a:solidFill>
                  <a:schemeClr val="tx1"/>
                </a:solidFill>
                <a:latin typeface="Helvetica" pitchFamily="2" charset="0"/>
                <a:ea typeface="+mn-ea"/>
                <a:cs typeface="+mn-cs"/>
              </a:defRPr>
            </a:lvl3pPr>
            <a:lvl4pPr marL="1600200" indent="-228600" algn="l" defTabSz="914400" rtl="0" eaLnBrk="1" latinLnBrk="0" hangingPunct="1">
              <a:lnSpc>
                <a:spcPct val="90000"/>
              </a:lnSpc>
              <a:spcBef>
                <a:spcPts val="500"/>
              </a:spcBef>
              <a:buFont typeface="Wingdings" pitchFamily="2" charset="2"/>
              <a:buChar char="§"/>
              <a:defRPr sz="1200" b="0" i="0" kern="1200">
                <a:solidFill>
                  <a:schemeClr val="tx1"/>
                </a:solidFill>
                <a:latin typeface="Helvetica" pitchFamily="2" charset="0"/>
                <a:ea typeface="+mn-ea"/>
                <a:cs typeface="+mn-cs"/>
              </a:defRPr>
            </a:lvl4pPr>
            <a:lvl5pPr marL="2057400" indent="-228600" algn="l" defTabSz="914400" rtl="0" eaLnBrk="1" latinLnBrk="0" hangingPunct="1">
              <a:lnSpc>
                <a:spcPct val="90000"/>
              </a:lnSpc>
              <a:spcBef>
                <a:spcPts val="500"/>
              </a:spcBef>
              <a:buFont typeface="Wingdings" pitchFamily="2" charset="2"/>
              <a:buChar char="§"/>
              <a:defRPr sz="1200" b="0" i="0" kern="1200">
                <a:solidFill>
                  <a:schemeClr val="tx1"/>
                </a:solidFill>
                <a:latin typeface="Helvetica"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Font typeface="Wingdings" pitchFamily="2" charset="2"/>
              <a:buNone/>
            </a:pPr>
            <a:r>
              <a:rPr lang="de-DE" b="1"/>
              <a:t>Weiterbildung ist Teil des lebenslangen Lernens und wird über die Angebotsform definiert:</a:t>
            </a:r>
          </a:p>
          <a:p>
            <a:pPr>
              <a:lnSpc>
                <a:spcPct val="120000"/>
              </a:lnSpc>
            </a:pPr>
            <a:r>
              <a:rPr lang="de-DE"/>
              <a:t>Nicht als Erwachsenenbildung, Fortbildung usw.</a:t>
            </a:r>
          </a:p>
          <a:p>
            <a:pPr marL="0" indent="0">
              <a:lnSpc>
                <a:spcPct val="120000"/>
              </a:lnSpc>
              <a:buFont typeface="Wingdings" pitchFamily="2" charset="2"/>
              <a:buNone/>
            </a:pPr>
            <a:endParaRPr lang="de-DE"/>
          </a:p>
          <a:p>
            <a:pPr marL="0" indent="0">
              <a:lnSpc>
                <a:spcPct val="120000"/>
              </a:lnSpc>
              <a:buFont typeface="Wingdings" pitchFamily="2" charset="2"/>
              <a:buNone/>
            </a:pPr>
            <a:r>
              <a:rPr lang="de-DE" b="1"/>
              <a:t>Zur Weiterbildung gehören:</a:t>
            </a:r>
          </a:p>
          <a:p>
            <a:pPr>
              <a:lnSpc>
                <a:spcPct val="120000"/>
              </a:lnSpc>
            </a:pPr>
            <a:r>
              <a:rPr lang="de-DE"/>
              <a:t>Berufsorientierte und betrieblich organisierte Weiterbildung</a:t>
            </a:r>
          </a:p>
          <a:p>
            <a:pPr>
              <a:lnSpc>
                <a:spcPct val="120000"/>
              </a:lnSpc>
            </a:pPr>
            <a:r>
              <a:rPr lang="de-DE"/>
              <a:t>Weiterbildung auf Tertiärstufe</a:t>
            </a:r>
          </a:p>
          <a:p>
            <a:pPr lvl="1">
              <a:lnSpc>
                <a:spcPct val="120000"/>
              </a:lnSpc>
            </a:pPr>
            <a:r>
              <a:rPr lang="de-DE"/>
              <a:t>Hochschulen: CAS, DAS, MAS</a:t>
            </a:r>
          </a:p>
          <a:p>
            <a:pPr lvl="1">
              <a:lnSpc>
                <a:spcPct val="120000"/>
              </a:lnSpc>
            </a:pPr>
            <a:r>
              <a:rPr lang="de-DE"/>
              <a:t>Höhere Berufsbildung: NDS HF, vorbereitende Kurse für Berufsprüfungen und höhere Fachprüfungen</a:t>
            </a:r>
          </a:p>
          <a:p>
            <a:pPr>
              <a:lnSpc>
                <a:spcPct val="120000"/>
              </a:lnSpc>
            </a:pPr>
            <a:r>
              <a:rPr lang="de-DE"/>
              <a:t>Gesellschafts- und freizeitorientierte Weiterbildung</a:t>
            </a:r>
          </a:p>
          <a:p>
            <a:pPr marL="0" indent="0">
              <a:lnSpc>
                <a:spcPct val="120000"/>
              </a:lnSpc>
              <a:buFont typeface="Wingdings" pitchFamily="2" charset="2"/>
              <a:buNone/>
            </a:pPr>
            <a:endParaRPr lang="de-DE"/>
          </a:p>
          <a:p>
            <a:pPr>
              <a:lnSpc>
                <a:spcPct val="120000"/>
              </a:lnSpc>
            </a:pPr>
            <a:endParaRPr lang="de-DE"/>
          </a:p>
          <a:p>
            <a:pPr marL="0" indent="0">
              <a:lnSpc>
                <a:spcPct val="120000"/>
              </a:lnSpc>
              <a:buFont typeface="Wingdings" pitchFamily="2" charset="2"/>
              <a:buNone/>
            </a:pPr>
            <a:endParaRPr lang="de-DE"/>
          </a:p>
          <a:p>
            <a:pPr>
              <a:lnSpc>
                <a:spcPct val="120000"/>
              </a:lnSpc>
            </a:pPr>
            <a:endParaRPr lang="de-GB" dirty="0"/>
          </a:p>
        </p:txBody>
      </p:sp>
      <p:sp>
        <p:nvSpPr>
          <p:cNvPr id="6" name="Inhaltsplatzhalter 4">
            <a:extLst>
              <a:ext uri="{FF2B5EF4-FFF2-40B4-BE49-F238E27FC236}">
                <a16:creationId xmlns:a16="http://schemas.microsoft.com/office/drawing/2014/main" id="{A3F09DDE-0D98-9B1C-E3A5-A01FD7B473E0}"/>
              </a:ext>
            </a:extLst>
          </p:cNvPr>
          <p:cNvSpPr txBox="1">
            <a:spLocks/>
          </p:cNvSpPr>
          <p:nvPr/>
        </p:nvSpPr>
        <p:spPr>
          <a:xfrm>
            <a:off x="717207" y="1868488"/>
            <a:ext cx="8059738" cy="495889"/>
          </a:xfrm>
          <a:prstGeom prst="rect">
            <a:avLst/>
          </a:prstGeom>
        </p:spPr>
        <p:txBody>
          <a:bodyPr/>
          <a:lstStyle>
            <a:lvl1pPr marL="228600" indent="-228600" algn="l" defTabSz="914400" rtl="0" eaLnBrk="1" latinLnBrk="0" hangingPunct="1">
              <a:lnSpc>
                <a:spcPct val="90000"/>
              </a:lnSpc>
              <a:spcBef>
                <a:spcPts val="1000"/>
              </a:spcBef>
              <a:buFont typeface="Wingdings" pitchFamily="2" charset="2"/>
              <a:buChar char="§"/>
              <a:defRPr sz="1800" b="0" i="0" kern="1200">
                <a:solidFill>
                  <a:schemeClr val="tx1"/>
                </a:solidFill>
                <a:latin typeface="Helvetica" pitchFamily="2" charset="0"/>
                <a:ea typeface="+mn-ea"/>
                <a:cs typeface="+mn-cs"/>
              </a:defRPr>
            </a:lvl1pPr>
            <a:lvl2pPr marL="685800" indent="-228600" algn="l" defTabSz="914400" rtl="0" eaLnBrk="1" latinLnBrk="0" hangingPunct="1">
              <a:lnSpc>
                <a:spcPct val="90000"/>
              </a:lnSpc>
              <a:spcBef>
                <a:spcPts val="500"/>
              </a:spcBef>
              <a:buFont typeface="Wingdings" pitchFamily="2" charset="2"/>
              <a:buChar char="§"/>
              <a:defRPr sz="1600" b="0" i="0" kern="1200">
                <a:solidFill>
                  <a:schemeClr val="tx1"/>
                </a:solidFill>
                <a:latin typeface="Helvetica" pitchFamily="2" charset="0"/>
                <a:ea typeface="+mn-ea"/>
                <a:cs typeface="+mn-cs"/>
              </a:defRPr>
            </a:lvl2pPr>
            <a:lvl3pPr marL="1143000" indent="-228600" algn="l" defTabSz="914400" rtl="0" eaLnBrk="1" latinLnBrk="0" hangingPunct="1">
              <a:lnSpc>
                <a:spcPct val="90000"/>
              </a:lnSpc>
              <a:spcBef>
                <a:spcPts val="500"/>
              </a:spcBef>
              <a:buFont typeface="Wingdings" pitchFamily="2" charset="2"/>
              <a:buChar char="§"/>
              <a:defRPr sz="1400" b="0" i="0" kern="1200">
                <a:solidFill>
                  <a:schemeClr val="tx1"/>
                </a:solidFill>
                <a:latin typeface="Helvetica" pitchFamily="2" charset="0"/>
                <a:ea typeface="+mn-ea"/>
                <a:cs typeface="+mn-cs"/>
              </a:defRPr>
            </a:lvl3pPr>
            <a:lvl4pPr marL="1600200" indent="-228600" algn="l" defTabSz="914400" rtl="0" eaLnBrk="1" latinLnBrk="0" hangingPunct="1">
              <a:lnSpc>
                <a:spcPct val="90000"/>
              </a:lnSpc>
              <a:spcBef>
                <a:spcPts val="500"/>
              </a:spcBef>
              <a:buFont typeface="Wingdings" pitchFamily="2" charset="2"/>
              <a:buChar char="§"/>
              <a:defRPr sz="1200" b="0" i="0" kern="1200">
                <a:solidFill>
                  <a:schemeClr val="tx1"/>
                </a:solidFill>
                <a:latin typeface="Helvetica" pitchFamily="2" charset="0"/>
                <a:ea typeface="+mn-ea"/>
                <a:cs typeface="+mn-cs"/>
              </a:defRPr>
            </a:lvl4pPr>
            <a:lvl5pPr marL="2057400" indent="-228600" algn="l" defTabSz="914400" rtl="0" eaLnBrk="1" latinLnBrk="0" hangingPunct="1">
              <a:lnSpc>
                <a:spcPct val="90000"/>
              </a:lnSpc>
              <a:spcBef>
                <a:spcPts val="500"/>
              </a:spcBef>
              <a:buFont typeface="Wingdings" pitchFamily="2" charset="2"/>
              <a:buChar char="§"/>
              <a:defRPr sz="1200" b="0" i="0" kern="1200">
                <a:solidFill>
                  <a:schemeClr val="tx1"/>
                </a:solidFill>
                <a:latin typeface="Helvetica"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GB" dirty="0"/>
              <a:t>Weiterbildung als nichtformale Bildung</a:t>
            </a:r>
          </a:p>
        </p:txBody>
      </p:sp>
      <p:pic>
        <p:nvPicPr>
          <p:cNvPr id="7" name="Grafik 6" descr="Lehrer Silhouette">
            <a:extLst>
              <a:ext uri="{FF2B5EF4-FFF2-40B4-BE49-F238E27FC236}">
                <a16:creationId xmlns:a16="http://schemas.microsoft.com/office/drawing/2014/main" id="{2A8B3464-F01E-9DCD-800E-E9A5BFEFA36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20604786">
            <a:off x="8672384" y="3292264"/>
            <a:ext cx="2813221" cy="2813221"/>
          </a:xfrm>
          <a:prstGeom prst="rect">
            <a:avLst/>
          </a:prstGeom>
        </p:spPr>
      </p:pic>
    </p:spTree>
    <p:extLst>
      <p:ext uri="{BB962C8B-B14F-4D97-AF65-F5344CB8AC3E}">
        <p14:creationId xmlns:p14="http://schemas.microsoft.com/office/powerpoint/2010/main" val="11474000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nhaltsplatzhalter 1">
            <a:extLst>
              <a:ext uri="{FF2B5EF4-FFF2-40B4-BE49-F238E27FC236}">
                <a16:creationId xmlns:a16="http://schemas.microsoft.com/office/drawing/2014/main" id="{022CBD50-4264-040E-40B1-99AC6038050D}"/>
              </a:ext>
            </a:extLst>
          </p:cNvPr>
          <p:cNvSpPr>
            <a:spLocks noGrp="1"/>
          </p:cNvSpPr>
          <p:nvPr>
            <p:ph idx="1"/>
          </p:nvPr>
        </p:nvSpPr>
        <p:spPr>
          <a:xfrm>
            <a:off x="704388" y="2186186"/>
            <a:ext cx="10515600" cy="4060824"/>
          </a:xfrm>
        </p:spPr>
        <p:txBody>
          <a:bodyPr/>
          <a:lstStyle/>
          <a:p>
            <a:pPr marL="0" indent="0">
              <a:buNone/>
            </a:pPr>
            <a:r>
              <a:rPr lang="de-DE" b="1" dirty="0">
                <a:effectLst/>
                <a:latin typeface="Helvetica" pitchFamily="2" charset="0"/>
              </a:rPr>
              <a:t>Folgende Grundsätze gelten für die vom Staat geregelte und</a:t>
            </a:r>
            <a:r>
              <a:rPr lang="de-DE" b="1" dirty="0"/>
              <a:t> </a:t>
            </a:r>
            <a:r>
              <a:rPr lang="de-DE" b="1" dirty="0">
                <a:effectLst/>
                <a:latin typeface="Helvetica" pitchFamily="2" charset="0"/>
              </a:rPr>
              <a:t>unterstützte Weiterbildung:</a:t>
            </a:r>
          </a:p>
          <a:p>
            <a:r>
              <a:rPr lang="de-DE" dirty="0">
                <a:effectLst/>
                <a:latin typeface="Helvetica" pitchFamily="2" charset="0"/>
              </a:rPr>
              <a:t>Eigenverantwortung</a:t>
            </a:r>
          </a:p>
          <a:p>
            <a:r>
              <a:rPr lang="de-DE" dirty="0">
                <a:effectLst/>
                <a:latin typeface="Helvetica" pitchFamily="2" charset="0"/>
              </a:rPr>
              <a:t>Qualitätssicherung und -entwicklung</a:t>
            </a:r>
          </a:p>
          <a:p>
            <a:r>
              <a:rPr lang="de-DE" dirty="0">
                <a:effectLst/>
                <a:latin typeface="Helvetica" pitchFamily="2" charset="0"/>
              </a:rPr>
              <a:t>Anrechnung von Bildungsleistungen an die formale Bildung</a:t>
            </a:r>
          </a:p>
          <a:p>
            <a:r>
              <a:rPr lang="de-DE" dirty="0">
                <a:effectLst/>
                <a:latin typeface="Helvetica" pitchFamily="2" charset="0"/>
              </a:rPr>
              <a:t>Wettbewerbsverfälschungen vermeiden</a:t>
            </a:r>
          </a:p>
          <a:p>
            <a:r>
              <a:rPr lang="de-DE" dirty="0">
                <a:effectLst/>
                <a:latin typeface="Helvetica" pitchFamily="2" charset="0"/>
              </a:rPr>
              <a:t>Chancengleichheit beim Zugang zu Weiterbildung verbessern</a:t>
            </a:r>
          </a:p>
          <a:p>
            <a:pPr marL="0" indent="0">
              <a:buNone/>
            </a:pPr>
            <a:endParaRPr lang="de-DE" b="1" dirty="0">
              <a:effectLst/>
              <a:latin typeface="Helvetica" pitchFamily="2" charset="0"/>
            </a:endParaRPr>
          </a:p>
          <a:p>
            <a:pPr marL="0" indent="0">
              <a:buNone/>
            </a:pPr>
            <a:endParaRPr lang="de-DE" b="1" dirty="0">
              <a:effectLst/>
              <a:latin typeface="Helvetica" pitchFamily="2" charset="0"/>
            </a:endParaRPr>
          </a:p>
          <a:p>
            <a:endParaRPr lang="de-GB" b="1" dirty="0"/>
          </a:p>
        </p:txBody>
      </p:sp>
      <p:sp>
        <p:nvSpPr>
          <p:cNvPr id="5" name="Titel 3">
            <a:extLst>
              <a:ext uri="{FF2B5EF4-FFF2-40B4-BE49-F238E27FC236}">
                <a16:creationId xmlns:a16="http://schemas.microsoft.com/office/drawing/2014/main" id="{0AD8750E-115A-E8D9-92F8-AF0B0088F4CC}"/>
              </a:ext>
            </a:extLst>
          </p:cNvPr>
          <p:cNvSpPr>
            <a:spLocks noGrp="1"/>
          </p:cNvSpPr>
          <p:nvPr>
            <p:ph type="title"/>
          </p:nvPr>
        </p:nvSpPr>
        <p:spPr>
          <a:xfrm>
            <a:off x="704388" y="833563"/>
            <a:ext cx="8060789" cy="1325563"/>
          </a:xfrm>
        </p:spPr>
        <p:txBody>
          <a:bodyPr/>
          <a:lstStyle/>
          <a:p>
            <a:r>
              <a:rPr lang="de-GB" dirty="0"/>
              <a:t>Grundsätze</a:t>
            </a:r>
          </a:p>
        </p:txBody>
      </p:sp>
      <p:pic>
        <p:nvPicPr>
          <p:cNvPr id="7" name="Grafik 6" descr="Kommentar (wichtig) Silhouette">
            <a:extLst>
              <a:ext uri="{FF2B5EF4-FFF2-40B4-BE49-F238E27FC236}">
                <a16:creationId xmlns:a16="http://schemas.microsoft.com/office/drawing/2014/main" id="{F375EAEB-5F19-42EC-E0BE-ABDEC618420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097794" y="3149432"/>
            <a:ext cx="2652584" cy="2652584"/>
          </a:xfrm>
          <a:prstGeom prst="rect">
            <a:avLst/>
          </a:prstGeom>
        </p:spPr>
      </p:pic>
    </p:spTree>
    <p:extLst>
      <p:ext uri="{BB962C8B-B14F-4D97-AF65-F5344CB8AC3E}">
        <p14:creationId xmlns:p14="http://schemas.microsoft.com/office/powerpoint/2010/main" val="41608665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3A49EE"/>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F4E222-C544-3B0A-881C-920FB019B004}"/>
              </a:ext>
            </a:extLst>
          </p:cNvPr>
          <p:cNvSpPr>
            <a:spLocks noGrp="1"/>
          </p:cNvSpPr>
          <p:nvPr>
            <p:ph type="ctrTitle"/>
          </p:nvPr>
        </p:nvSpPr>
        <p:spPr>
          <a:xfrm>
            <a:off x="1524000" y="2550804"/>
            <a:ext cx="9144000" cy="1756392"/>
          </a:xfrm>
        </p:spPr>
        <p:txBody>
          <a:bodyPr>
            <a:normAutofit/>
          </a:bodyPr>
          <a:lstStyle/>
          <a:p>
            <a:r>
              <a:rPr lang="de-CH" dirty="0"/>
              <a:t>Modularisierte Weiterbildung</a:t>
            </a:r>
          </a:p>
        </p:txBody>
      </p:sp>
    </p:spTree>
    <p:extLst>
      <p:ext uri="{BB962C8B-B14F-4D97-AF65-F5344CB8AC3E}">
        <p14:creationId xmlns:p14="http://schemas.microsoft.com/office/powerpoint/2010/main" val="3377467086"/>
      </p:ext>
    </p:extLst>
  </p:cSld>
  <p:clrMapOvr>
    <a:overrideClrMapping bg1="lt1" tx1="dk1" bg2="lt2" tx2="dk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nhaltsplatzhalter 1">
            <a:extLst>
              <a:ext uri="{FF2B5EF4-FFF2-40B4-BE49-F238E27FC236}">
                <a16:creationId xmlns:a16="http://schemas.microsoft.com/office/drawing/2014/main" id="{923D110A-F049-FAA8-8019-C6CD23836868}"/>
              </a:ext>
            </a:extLst>
          </p:cNvPr>
          <p:cNvSpPr>
            <a:spLocks noGrp="1"/>
          </p:cNvSpPr>
          <p:nvPr>
            <p:ph idx="1"/>
          </p:nvPr>
        </p:nvSpPr>
        <p:spPr>
          <a:xfrm>
            <a:off x="704388" y="2186186"/>
            <a:ext cx="10515600" cy="4060824"/>
          </a:xfrm>
        </p:spPr>
        <p:txBody>
          <a:bodyPr/>
          <a:lstStyle/>
          <a:p>
            <a:r>
              <a:rPr lang="de-DE" dirty="0">
                <a:effectLst/>
                <a:latin typeface="Helvetica" pitchFamily="2" charset="0"/>
              </a:rPr>
              <a:t>Prinzip der Handlungskompetenz als Grundlage</a:t>
            </a:r>
          </a:p>
          <a:p>
            <a:r>
              <a:rPr lang="de-DE" dirty="0">
                <a:effectLst/>
                <a:latin typeface="Helvetica" pitchFamily="2" charset="0"/>
              </a:rPr>
              <a:t>Baukasten, Bausatz und Module: die Elemente des Baukastensystems</a:t>
            </a:r>
          </a:p>
          <a:p>
            <a:r>
              <a:rPr lang="de-DE" dirty="0">
                <a:effectLst/>
                <a:latin typeface="Helvetica" pitchFamily="2" charset="0"/>
              </a:rPr>
              <a:t>Raster für die Modulbeschreibung</a:t>
            </a:r>
          </a:p>
          <a:p>
            <a:r>
              <a:rPr lang="de-DE" dirty="0">
                <a:effectLst/>
                <a:latin typeface="Helvetica" pitchFamily="2" charset="0"/>
              </a:rPr>
              <a:t>Harmonisierung und gegenseitige Anerkennung von Modulen</a:t>
            </a:r>
          </a:p>
          <a:p>
            <a:r>
              <a:rPr lang="de-DE" dirty="0">
                <a:effectLst/>
                <a:latin typeface="Helvetica" pitchFamily="2" charset="0"/>
              </a:rPr>
              <a:t>Qualitätssicherung und -entwicklung</a:t>
            </a:r>
          </a:p>
          <a:p>
            <a:r>
              <a:rPr lang="de-DE" dirty="0"/>
              <a:t>A</a:t>
            </a:r>
            <a:r>
              <a:rPr lang="de-DE" dirty="0">
                <a:effectLst/>
                <a:latin typeface="Helvetica" pitchFamily="2" charset="0"/>
              </a:rPr>
              <a:t>nerkennung formeller und nichtformeller Lernleistungen</a:t>
            </a:r>
          </a:p>
          <a:p>
            <a:endParaRPr lang="de-GB" dirty="0"/>
          </a:p>
        </p:txBody>
      </p:sp>
      <p:sp>
        <p:nvSpPr>
          <p:cNvPr id="5" name="Titel 3">
            <a:extLst>
              <a:ext uri="{FF2B5EF4-FFF2-40B4-BE49-F238E27FC236}">
                <a16:creationId xmlns:a16="http://schemas.microsoft.com/office/drawing/2014/main" id="{90FB3790-865D-DAAA-4ABD-B4AFD1E656C1}"/>
              </a:ext>
            </a:extLst>
          </p:cNvPr>
          <p:cNvSpPr>
            <a:spLocks noGrp="1"/>
          </p:cNvSpPr>
          <p:nvPr>
            <p:ph type="title"/>
          </p:nvPr>
        </p:nvSpPr>
        <p:spPr>
          <a:xfrm>
            <a:off x="704388" y="833563"/>
            <a:ext cx="10515600" cy="1325563"/>
          </a:xfrm>
        </p:spPr>
        <p:txBody>
          <a:bodyPr/>
          <a:lstStyle/>
          <a:p>
            <a:r>
              <a:rPr lang="de-GB" dirty="0"/>
              <a:t>Die Idee des modularen Bildungssystem</a:t>
            </a:r>
          </a:p>
        </p:txBody>
      </p:sp>
      <p:pic>
        <p:nvPicPr>
          <p:cNvPr id="7" name="Grafik 6" descr="Blaupause Silhouette">
            <a:extLst>
              <a:ext uri="{FF2B5EF4-FFF2-40B4-BE49-F238E27FC236}">
                <a16:creationId xmlns:a16="http://schemas.microsoft.com/office/drawing/2014/main" id="{95484956-D662-0F97-FA4A-C3877EA050C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060724" y="3509168"/>
            <a:ext cx="2515269" cy="2515269"/>
          </a:xfrm>
          <a:prstGeom prst="rect">
            <a:avLst/>
          </a:prstGeom>
        </p:spPr>
      </p:pic>
    </p:spTree>
    <p:extLst>
      <p:ext uri="{BB962C8B-B14F-4D97-AF65-F5344CB8AC3E}">
        <p14:creationId xmlns:p14="http://schemas.microsoft.com/office/powerpoint/2010/main" val="8909706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C14410C8-FDC1-4EE2-9A7E-F1165680F8F0}"/>
              </a:ext>
            </a:extLst>
          </p:cNvPr>
          <p:cNvSpPr>
            <a:spLocks noGrp="1"/>
          </p:cNvSpPr>
          <p:nvPr>
            <p:ph type="sldNum" sz="quarter" idx="12"/>
          </p:nvPr>
        </p:nvSpPr>
        <p:spPr/>
        <p:txBody>
          <a:bodyPr/>
          <a:lstStyle/>
          <a:p>
            <a:fld id="{3B914F46-5675-409D-97A1-6697E91D825B}" type="slidenum">
              <a:rPr lang="de-CH" smtClean="0"/>
              <a:t>29</a:t>
            </a:fld>
            <a:endParaRPr lang="de-CH"/>
          </a:p>
        </p:txBody>
      </p:sp>
      <p:sp>
        <p:nvSpPr>
          <p:cNvPr id="4" name="Titel 3">
            <a:extLst>
              <a:ext uri="{FF2B5EF4-FFF2-40B4-BE49-F238E27FC236}">
                <a16:creationId xmlns:a16="http://schemas.microsoft.com/office/drawing/2014/main" id="{5C9253AE-3D7A-5F38-2F79-58D275C31D6C}"/>
              </a:ext>
            </a:extLst>
          </p:cNvPr>
          <p:cNvSpPr>
            <a:spLocks noGrp="1"/>
          </p:cNvSpPr>
          <p:nvPr>
            <p:ph type="title"/>
          </p:nvPr>
        </p:nvSpPr>
        <p:spPr/>
        <p:txBody>
          <a:bodyPr/>
          <a:lstStyle/>
          <a:p>
            <a:r>
              <a:rPr lang="de-GB" dirty="0"/>
              <a:t>Die Elemente des Baukastensystems</a:t>
            </a:r>
          </a:p>
        </p:txBody>
      </p:sp>
      <p:grpSp>
        <p:nvGrpSpPr>
          <p:cNvPr id="83" name="Gruppieren 82">
            <a:extLst>
              <a:ext uri="{FF2B5EF4-FFF2-40B4-BE49-F238E27FC236}">
                <a16:creationId xmlns:a16="http://schemas.microsoft.com/office/drawing/2014/main" id="{AE075F18-1111-94AD-BBF0-0F4A66CE8604}"/>
              </a:ext>
            </a:extLst>
          </p:cNvPr>
          <p:cNvGrpSpPr/>
          <p:nvPr/>
        </p:nvGrpSpPr>
        <p:grpSpPr>
          <a:xfrm>
            <a:off x="797673" y="1883521"/>
            <a:ext cx="10976063" cy="4386332"/>
            <a:chOff x="772960" y="2083853"/>
            <a:chExt cx="10976063" cy="4386332"/>
          </a:xfrm>
        </p:grpSpPr>
        <p:sp>
          <p:nvSpPr>
            <p:cNvPr id="81" name="Rechteck 80">
              <a:extLst>
                <a:ext uri="{FF2B5EF4-FFF2-40B4-BE49-F238E27FC236}">
                  <a16:creationId xmlns:a16="http://schemas.microsoft.com/office/drawing/2014/main" id="{2F8C8C1E-19B0-8DA3-02D6-F9083A6EFB7E}"/>
                </a:ext>
              </a:extLst>
            </p:cNvPr>
            <p:cNvSpPr/>
            <p:nvPr/>
          </p:nvSpPr>
          <p:spPr>
            <a:xfrm>
              <a:off x="772960" y="2090916"/>
              <a:ext cx="2656570" cy="4379269"/>
            </a:xfrm>
            <a:prstGeom prst="rect">
              <a:avLst/>
            </a:prstGeom>
            <a:solidFill>
              <a:schemeClr val="accent1">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de-GB" b="1" dirty="0">
                  <a:solidFill>
                    <a:schemeClr val="tx1"/>
                  </a:solidFill>
                  <a:latin typeface="Helvetica" pitchFamily="2" charset="0"/>
                </a:rPr>
                <a:t>Modul</a:t>
              </a:r>
            </a:p>
            <a:p>
              <a:r>
                <a:rPr lang="de-GB" dirty="0">
                  <a:solidFill>
                    <a:schemeClr val="tx1"/>
                  </a:solidFill>
                  <a:latin typeface="Helvetica" pitchFamily="2" charset="0"/>
                </a:rPr>
                <a:t>Teilqualifikation</a:t>
              </a:r>
            </a:p>
          </p:txBody>
        </p:sp>
        <p:sp>
          <p:nvSpPr>
            <p:cNvPr id="80" name="Rechteck 79">
              <a:extLst>
                <a:ext uri="{FF2B5EF4-FFF2-40B4-BE49-F238E27FC236}">
                  <a16:creationId xmlns:a16="http://schemas.microsoft.com/office/drawing/2014/main" id="{9D6867BE-F92C-56E2-9CA3-B1EEC717B412}"/>
                </a:ext>
              </a:extLst>
            </p:cNvPr>
            <p:cNvSpPr/>
            <p:nvPr/>
          </p:nvSpPr>
          <p:spPr>
            <a:xfrm>
              <a:off x="3545918" y="2083853"/>
              <a:ext cx="2656570" cy="4379269"/>
            </a:xfrm>
            <a:prstGeom prst="rect">
              <a:avLst/>
            </a:prstGeom>
            <a:solidFill>
              <a:schemeClr val="accent1">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de-GB" b="1" dirty="0">
                  <a:solidFill>
                    <a:schemeClr val="tx1"/>
                  </a:solidFill>
                  <a:latin typeface="Helvetica" pitchFamily="2" charset="0"/>
                </a:rPr>
                <a:t>Bausatz</a:t>
              </a:r>
            </a:p>
            <a:p>
              <a:r>
                <a:rPr lang="de-GB" dirty="0">
                  <a:solidFill>
                    <a:schemeClr val="tx1"/>
                  </a:solidFill>
                  <a:latin typeface="Helvetica" pitchFamily="2" charset="0"/>
                </a:rPr>
                <a:t>1 Diplom</a:t>
              </a:r>
            </a:p>
            <a:p>
              <a:pPr algn="ctr"/>
              <a:endParaRPr lang="de-GB" dirty="0"/>
            </a:p>
          </p:txBody>
        </p:sp>
        <p:sp>
          <p:nvSpPr>
            <p:cNvPr id="79" name="Rechteck 78">
              <a:extLst>
                <a:ext uri="{FF2B5EF4-FFF2-40B4-BE49-F238E27FC236}">
                  <a16:creationId xmlns:a16="http://schemas.microsoft.com/office/drawing/2014/main" id="{0FDE96BD-7DEA-C5CF-1612-7066596A01F9}"/>
                </a:ext>
              </a:extLst>
            </p:cNvPr>
            <p:cNvSpPr/>
            <p:nvPr/>
          </p:nvSpPr>
          <p:spPr>
            <a:xfrm>
              <a:off x="6321351" y="2088954"/>
              <a:ext cx="2656570" cy="4379269"/>
            </a:xfrm>
            <a:prstGeom prst="rect">
              <a:avLst/>
            </a:prstGeom>
            <a:solidFill>
              <a:schemeClr val="accent1">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de-GB" b="1" dirty="0">
                  <a:solidFill>
                    <a:schemeClr val="tx1"/>
                  </a:solidFill>
                  <a:latin typeface="Helvetica" pitchFamily="2" charset="0"/>
                </a:rPr>
                <a:t>Baukasten</a:t>
              </a:r>
            </a:p>
            <a:p>
              <a:r>
                <a:rPr lang="de-DE" dirty="0">
                  <a:solidFill>
                    <a:schemeClr val="tx1"/>
                  </a:solidFill>
                  <a:latin typeface="Helvetica" pitchFamily="2" charset="0"/>
                </a:rPr>
                <a:t>mind. 2 Diplome</a:t>
              </a:r>
              <a:endParaRPr lang="de-GB" dirty="0">
                <a:solidFill>
                  <a:schemeClr val="tx1"/>
                </a:solidFill>
                <a:latin typeface="Helvetica" pitchFamily="2" charset="0"/>
              </a:endParaRPr>
            </a:p>
          </p:txBody>
        </p:sp>
        <p:sp>
          <p:nvSpPr>
            <p:cNvPr id="76" name="Rechteck 75">
              <a:extLst>
                <a:ext uri="{FF2B5EF4-FFF2-40B4-BE49-F238E27FC236}">
                  <a16:creationId xmlns:a16="http://schemas.microsoft.com/office/drawing/2014/main" id="{05E47F6D-5F27-9730-82F4-0345847858BA}"/>
                </a:ext>
              </a:extLst>
            </p:cNvPr>
            <p:cNvSpPr/>
            <p:nvPr/>
          </p:nvSpPr>
          <p:spPr>
            <a:xfrm>
              <a:off x="9092453" y="2088954"/>
              <a:ext cx="2656570" cy="4379269"/>
            </a:xfrm>
            <a:prstGeom prst="rect">
              <a:avLst/>
            </a:prstGeom>
            <a:solidFill>
              <a:schemeClr val="accent1">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de-GB" b="1" dirty="0">
                  <a:solidFill>
                    <a:schemeClr val="tx1"/>
                  </a:solidFill>
                  <a:latin typeface="Helvetica" pitchFamily="2" charset="0"/>
                </a:rPr>
                <a:t>Baukastensystem</a:t>
              </a:r>
            </a:p>
            <a:p>
              <a:r>
                <a:rPr lang="de-GB" dirty="0">
                  <a:solidFill>
                    <a:schemeClr val="tx1"/>
                  </a:solidFill>
                  <a:latin typeface="Helvetica" pitchFamily="2" charset="0"/>
                </a:rPr>
                <a:t>x Diplome</a:t>
              </a:r>
            </a:p>
          </p:txBody>
        </p:sp>
        <p:sp>
          <p:nvSpPr>
            <p:cNvPr id="5" name="Sechseck 4">
              <a:extLst>
                <a:ext uri="{FF2B5EF4-FFF2-40B4-BE49-F238E27FC236}">
                  <a16:creationId xmlns:a16="http://schemas.microsoft.com/office/drawing/2014/main" id="{AEF86A80-2001-34EA-0D6A-0F69E6F02738}"/>
                </a:ext>
              </a:extLst>
            </p:cNvPr>
            <p:cNvSpPr/>
            <p:nvPr/>
          </p:nvSpPr>
          <p:spPr>
            <a:xfrm>
              <a:off x="1696469" y="4174204"/>
              <a:ext cx="661208" cy="570007"/>
            </a:xfrm>
            <a:prstGeom prst="hexagon">
              <a:avLst/>
            </a:prstGeom>
            <a:solidFill>
              <a:srgbClr val="A1173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GB"/>
            </a:p>
          </p:txBody>
        </p:sp>
        <p:grpSp>
          <p:nvGrpSpPr>
            <p:cNvPr id="18" name="Gruppieren 17">
              <a:extLst>
                <a:ext uri="{FF2B5EF4-FFF2-40B4-BE49-F238E27FC236}">
                  <a16:creationId xmlns:a16="http://schemas.microsoft.com/office/drawing/2014/main" id="{8AB159AA-D86C-F936-4B01-A3D6BD905701}"/>
                </a:ext>
              </a:extLst>
            </p:cNvPr>
            <p:cNvGrpSpPr/>
            <p:nvPr/>
          </p:nvGrpSpPr>
          <p:grpSpPr>
            <a:xfrm>
              <a:off x="4039180" y="3623068"/>
              <a:ext cx="1675775" cy="1590473"/>
              <a:chOff x="2420066" y="3858302"/>
              <a:chExt cx="1675775" cy="1590473"/>
            </a:xfrm>
          </p:grpSpPr>
          <p:grpSp>
            <p:nvGrpSpPr>
              <p:cNvPr id="17" name="Gruppieren 16">
                <a:extLst>
                  <a:ext uri="{FF2B5EF4-FFF2-40B4-BE49-F238E27FC236}">
                    <a16:creationId xmlns:a16="http://schemas.microsoft.com/office/drawing/2014/main" id="{EB21AFB3-D7D9-5DB4-A70D-E004D185E1D7}"/>
                  </a:ext>
                </a:extLst>
              </p:cNvPr>
              <p:cNvGrpSpPr/>
              <p:nvPr/>
            </p:nvGrpSpPr>
            <p:grpSpPr>
              <a:xfrm>
                <a:off x="2420066" y="3858302"/>
                <a:ext cx="1675775" cy="1590473"/>
                <a:chOff x="2420066" y="3858302"/>
                <a:chExt cx="1675775" cy="1590473"/>
              </a:xfrm>
            </p:grpSpPr>
            <p:sp>
              <p:nvSpPr>
                <p:cNvPr id="16" name="Sechseck 15">
                  <a:extLst>
                    <a:ext uri="{FF2B5EF4-FFF2-40B4-BE49-F238E27FC236}">
                      <a16:creationId xmlns:a16="http://schemas.microsoft.com/office/drawing/2014/main" id="{EAB73756-8C17-6340-27D5-252B1EA9CF06}"/>
                    </a:ext>
                  </a:extLst>
                </p:cNvPr>
                <p:cNvSpPr/>
                <p:nvPr/>
              </p:nvSpPr>
              <p:spPr>
                <a:xfrm>
                  <a:off x="2420066" y="4608201"/>
                  <a:ext cx="975067" cy="840574"/>
                </a:xfrm>
                <a:prstGeom prst="hexagon">
                  <a:avLst/>
                </a:prstGeom>
                <a:solidFill>
                  <a:srgbClr val="DAA2A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GB"/>
                </a:p>
              </p:txBody>
            </p:sp>
            <p:sp>
              <p:nvSpPr>
                <p:cNvPr id="15" name="Sechseck 14">
                  <a:extLst>
                    <a:ext uri="{FF2B5EF4-FFF2-40B4-BE49-F238E27FC236}">
                      <a16:creationId xmlns:a16="http://schemas.microsoft.com/office/drawing/2014/main" id="{BFC6DE6B-585E-A1BF-71B0-CEE8AE8BA71A}"/>
                    </a:ext>
                  </a:extLst>
                </p:cNvPr>
                <p:cNvSpPr/>
                <p:nvPr/>
              </p:nvSpPr>
              <p:spPr>
                <a:xfrm>
                  <a:off x="3120774" y="4293378"/>
                  <a:ext cx="975067" cy="840574"/>
                </a:xfrm>
                <a:prstGeom prst="hexagon">
                  <a:avLst/>
                </a:prstGeom>
                <a:solidFill>
                  <a:srgbClr val="DAA2A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GB"/>
                </a:p>
              </p:txBody>
            </p:sp>
            <p:sp>
              <p:nvSpPr>
                <p:cNvPr id="14" name="Sechseck 13">
                  <a:extLst>
                    <a:ext uri="{FF2B5EF4-FFF2-40B4-BE49-F238E27FC236}">
                      <a16:creationId xmlns:a16="http://schemas.microsoft.com/office/drawing/2014/main" id="{78D9E2D9-0F3F-1B8B-D807-A954397B2E86}"/>
                    </a:ext>
                  </a:extLst>
                </p:cNvPr>
                <p:cNvSpPr/>
                <p:nvPr/>
              </p:nvSpPr>
              <p:spPr>
                <a:xfrm>
                  <a:off x="2420066" y="3858302"/>
                  <a:ext cx="975067" cy="840574"/>
                </a:xfrm>
                <a:prstGeom prst="hexagon">
                  <a:avLst/>
                </a:prstGeom>
                <a:solidFill>
                  <a:srgbClr val="DAA2A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GB"/>
                </a:p>
              </p:txBody>
            </p:sp>
          </p:grpSp>
          <p:grpSp>
            <p:nvGrpSpPr>
              <p:cNvPr id="9" name="Gruppieren 8">
                <a:extLst>
                  <a:ext uri="{FF2B5EF4-FFF2-40B4-BE49-F238E27FC236}">
                    <a16:creationId xmlns:a16="http://schemas.microsoft.com/office/drawing/2014/main" id="{0408CD00-FC77-3967-0363-661FBEC1ACAE}"/>
                  </a:ext>
                </a:extLst>
              </p:cNvPr>
              <p:cNvGrpSpPr/>
              <p:nvPr/>
            </p:nvGrpSpPr>
            <p:grpSpPr>
              <a:xfrm>
                <a:off x="2641600" y="4047063"/>
                <a:ext cx="1232708" cy="1221819"/>
                <a:chOff x="2641600" y="4047063"/>
                <a:chExt cx="1232708" cy="1221819"/>
              </a:xfrm>
            </p:grpSpPr>
            <p:sp>
              <p:nvSpPr>
                <p:cNvPr id="6" name="Sechseck 5">
                  <a:extLst>
                    <a:ext uri="{FF2B5EF4-FFF2-40B4-BE49-F238E27FC236}">
                      <a16:creationId xmlns:a16="http://schemas.microsoft.com/office/drawing/2014/main" id="{03395517-43A6-F0B9-8CBC-1ADE486C447E}"/>
                    </a:ext>
                  </a:extLst>
                </p:cNvPr>
                <p:cNvSpPr/>
                <p:nvPr/>
              </p:nvSpPr>
              <p:spPr>
                <a:xfrm>
                  <a:off x="2641600" y="4698875"/>
                  <a:ext cx="661208" cy="570007"/>
                </a:xfrm>
                <a:prstGeom prst="hexagon">
                  <a:avLst/>
                </a:prstGeom>
                <a:solidFill>
                  <a:srgbClr val="A1173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GB"/>
                </a:p>
              </p:txBody>
            </p:sp>
            <p:sp>
              <p:nvSpPr>
                <p:cNvPr id="7" name="Sechseck 6">
                  <a:extLst>
                    <a:ext uri="{FF2B5EF4-FFF2-40B4-BE49-F238E27FC236}">
                      <a16:creationId xmlns:a16="http://schemas.microsoft.com/office/drawing/2014/main" id="{CFC66541-6D33-DBAB-F6DC-0674D38CDA16}"/>
                    </a:ext>
                  </a:extLst>
                </p:cNvPr>
                <p:cNvSpPr/>
                <p:nvPr/>
              </p:nvSpPr>
              <p:spPr>
                <a:xfrm>
                  <a:off x="2641600" y="4047063"/>
                  <a:ext cx="661208" cy="570007"/>
                </a:xfrm>
                <a:prstGeom prst="hexagon">
                  <a:avLst/>
                </a:prstGeom>
                <a:solidFill>
                  <a:srgbClr val="A1173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GB" dirty="0"/>
                </a:p>
              </p:txBody>
            </p:sp>
            <p:sp>
              <p:nvSpPr>
                <p:cNvPr id="8" name="Sechseck 7">
                  <a:extLst>
                    <a:ext uri="{FF2B5EF4-FFF2-40B4-BE49-F238E27FC236}">
                      <a16:creationId xmlns:a16="http://schemas.microsoft.com/office/drawing/2014/main" id="{A19F500F-39EC-23DE-629F-F190396E9B53}"/>
                    </a:ext>
                  </a:extLst>
                </p:cNvPr>
                <p:cNvSpPr/>
                <p:nvPr/>
              </p:nvSpPr>
              <p:spPr>
                <a:xfrm>
                  <a:off x="3213100" y="4372969"/>
                  <a:ext cx="661208" cy="570007"/>
                </a:xfrm>
                <a:prstGeom prst="hexagon">
                  <a:avLst/>
                </a:prstGeom>
                <a:solidFill>
                  <a:srgbClr val="A1173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GB"/>
                </a:p>
              </p:txBody>
            </p:sp>
          </p:grpSp>
        </p:grpSp>
        <p:grpSp>
          <p:nvGrpSpPr>
            <p:cNvPr id="73" name="Gruppieren 72">
              <a:extLst>
                <a:ext uri="{FF2B5EF4-FFF2-40B4-BE49-F238E27FC236}">
                  <a16:creationId xmlns:a16="http://schemas.microsoft.com/office/drawing/2014/main" id="{FFC8A279-D285-84B1-EBF3-8A230672AF92}"/>
                </a:ext>
              </a:extLst>
            </p:cNvPr>
            <p:cNvGrpSpPr/>
            <p:nvPr/>
          </p:nvGrpSpPr>
          <p:grpSpPr>
            <a:xfrm>
              <a:off x="6749060" y="2979361"/>
              <a:ext cx="1812954" cy="3106240"/>
              <a:chOff x="4581658" y="3002939"/>
              <a:chExt cx="1812954" cy="3106240"/>
            </a:xfrm>
          </p:grpSpPr>
          <p:grpSp>
            <p:nvGrpSpPr>
              <p:cNvPr id="28" name="Gruppieren 27">
                <a:extLst>
                  <a:ext uri="{FF2B5EF4-FFF2-40B4-BE49-F238E27FC236}">
                    <a16:creationId xmlns:a16="http://schemas.microsoft.com/office/drawing/2014/main" id="{DD9E96D7-D4E0-5D32-B500-7BF0466EC499}"/>
                  </a:ext>
                </a:extLst>
              </p:cNvPr>
              <p:cNvGrpSpPr/>
              <p:nvPr/>
            </p:nvGrpSpPr>
            <p:grpSpPr>
              <a:xfrm>
                <a:off x="4581658" y="3903638"/>
                <a:ext cx="1675775" cy="1590473"/>
                <a:chOff x="2420066" y="3858302"/>
                <a:chExt cx="1675775" cy="1590473"/>
              </a:xfrm>
            </p:grpSpPr>
            <p:grpSp>
              <p:nvGrpSpPr>
                <p:cNvPr id="29" name="Gruppieren 28">
                  <a:extLst>
                    <a:ext uri="{FF2B5EF4-FFF2-40B4-BE49-F238E27FC236}">
                      <a16:creationId xmlns:a16="http://schemas.microsoft.com/office/drawing/2014/main" id="{8C14504B-492F-80E7-E773-82CD8AE5F8FC}"/>
                    </a:ext>
                  </a:extLst>
                </p:cNvPr>
                <p:cNvGrpSpPr/>
                <p:nvPr/>
              </p:nvGrpSpPr>
              <p:grpSpPr>
                <a:xfrm>
                  <a:off x="2420066" y="3858302"/>
                  <a:ext cx="1675775" cy="1590473"/>
                  <a:chOff x="2420066" y="3858302"/>
                  <a:chExt cx="1675775" cy="1590473"/>
                </a:xfrm>
              </p:grpSpPr>
              <p:sp>
                <p:nvSpPr>
                  <p:cNvPr id="34" name="Sechseck 33">
                    <a:extLst>
                      <a:ext uri="{FF2B5EF4-FFF2-40B4-BE49-F238E27FC236}">
                        <a16:creationId xmlns:a16="http://schemas.microsoft.com/office/drawing/2014/main" id="{06AF4071-EC3A-6C4F-A635-02584134AA29}"/>
                      </a:ext>
                    </a:extLst>
                  </p:cNvPr>
                  <p:cNvSpPr/>
                  <p:nvPr/>
                </p:nvSpPr>
                <p:spPr>
                  <a:xfrm>
                    <a:off x="2420066" y="4608201"/>
                    <a:ext cx="975067" cy="840574"/>
                  </a:xfrm>
                  <a:prstGeom prst="hexagon">
                    <a:avLst/>
                  </a:prstGeom>
                  <a:solidFill>
                    <a:srgbClr val="DAA2A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GB"/>
                  </a:p>
                </p:txBody>
              </p:sp>
              <p:sp>
                <p:nvSpPr>
                  <p:cNvPr id="35" name="Sechseck 34">
                    <a:extLst>
                      <a:ext uri="{FF2B5EF4-FFF2-40B4-BE49-F238E27FC236}">
                        <a16:creationId xmlns:a16="http://schemas.microsoft.com/office/drawing/2014/main" id="{BA532FC7-0C7A-E50E-5FC8-AFD4DAFA82D7}"/>
                      </a:ext>
                    </a:extLst>
                  </p:cNvPr>
                  <p:cNvSpPr/>
                  <p:nvPr/>
                </p:nvSpPr>
                <p:spPr>
                  <a:xfrm>
                    <a:off x="3120774" y="4293378"/>
                    <a:ext cx="975067" cy="840574"/>
                  </a:xfrm>
                  <a:prstGeom prst="hexagon">
                    <a:avLst/>
                  </a:prstGeom>
                  <a:solidFill>
                    <a:srgbClr val="DAA2A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GB"/>
                  </a:p>
                </p:txBody>
              </p:sp>
              <p:sp>
                <p:nvSpPr>
                  <p:cNvPr id="36" name="Sechseck 35">
                    <a:extLst>
                      <a:ext uri="{FF2B5EF4-FFF2-40B4-BE49-F238E27FC236}">
                        <a16:creationId xmlns:a16="http://schemas.microsoft.com/office/drawing/2014/main" id="{23E97B6A-3855-D3C5-F504-B6E09F9BDFBF}"/>
                      </a:ext>
                    </a:extLst>
                  </p:cNvPr>
                  <p:cNvSpPr/>
                  <p:nvPr/>
                </p:nvSpPr>
                <p:spPr>
                  <a:xfrm>
                    <a:off x="2420066" y="3858302"/>
                    <a:ext cx="975067" cy="840574"/>
                  </a:xfrm>
                  <a:prstGeom prst="hexagon">
                    <a:avLst/>
                  </a:prstGeom>
                  <a:solidFill>
                    <a:srgbClr val="DAA2A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GB"/>
                  </a:p>
                </p:txBody>
              </p:sp>
            </p:grpSp>
            <p:grpSp>
              <p:nvGrpSpPr>
                <p:cNvPr id="30" name="Gruppieren 29">
                  <a:extLst>
                    <a:ext uri="{FF2B5EF4-FFF2-40B4-BE49-F238E27FC236}">
                      <a16:creationId xmlns:a16="http://schemas.microsoft.com/office/drawing/2014/main" id="{2D440EF2-32BC-4310-47C5-CE8DF2482669}"/>
                    </a:ext>
                  </a:extLst>
                </p:cNvPr>
                <p:cNvGrpSpPr/>
                <p:nvPr/>
              </p:nvGrpSpPr>
              <p:grpSpPr>
                <a:xfrm>
                  <a:off x="2641600" y="4047063"/>
                  <a:ext cx="1232708" cy="1221819"/>
                  <a:chOff x="2641600" y="4047063"/>
                  <a:chExt cx="1232708" cy="1221819"/>
                </a:xfrm>
              </p:grpSpPr>
              <p:sp>
                <p:nvSpPr>
                  <p:cNvPr id="31" name="Sechseck 30">
                    <a:extLst>
                      <a:ext uri="{FF2B5EF4-FFF2-40B4-BE49-F238E27FC236}">
                        <a16:creationId xmlns:a16="http://schemas.microsoft.com/office/drawing/2014/main" id="{F2A4E884-9E03-27BE-FA9F-C41D4189D1D6}"/>
                      </a:ext>
                    </a:extLst>
                  </p:cNvPr>
                  <p:cNvSpPr/>
                  <p:nvPr/>
                </p:nvSpPr>
                <p:spPr>
                  <a:xfrm>
                    <a:off x="2641600" y="4698875"/>
                    <a:ext cx="661208" cy="570007"/>
                  </a:xfrm>
                  <a:prstGeom prst="hexagon">
                    <a:avLst/>
                  </a:prstGeom>
                  <a:solidFill>
                    <a:srgbClr val="A1173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GB"/>
                  </a:p>
                </p:txBody>
              </p:sp>
              <p:sp>
                <p:nvSpPr>
                  <p:cNvPr id="32" name="Sechseck 31">
                    <a:extLst>
                      <a:ext uri="{FF2B5EF4-FFF2-40B4-BE49-F238E27FC236}">
                        <a16:creationId xmlns:a16="http://schemas.microsoft.com/office/drawing/2014/main" id="{7E293536-42AE-3BA4-8325-DB6E52E1E20C}"/>
                      </a:ext>
                    </a:extLst>
                  </p:cNvPr>
                  <p:cNvSpPr/>
                  <p:nvPr/>
                </p:nvSpPr>
                <p:spPr>
                  <a:xfrm>
                    <a:off x="2641600" y="4047063"/>
                    <a:ext cx="661208" cy="570007"/>
                  </a:xfrm>
                  <a:prstGeom prst="hexagon">
                    <a:avLst/>
                  </a:prstGeom>
                  <a:solidFill>
                    <a:srgbClr val="A1173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GB"/>
                  </a:p>
                </p:txBody>
              </p:sp>
              <p:sp>
                <p:nvSpPr>
                  <p:cNvPr id="33" name="Sechseck 32">
                    <a:extLst>
                      <a:ext uri="{FF2B5EF4-FFF2-40B4-BE49-F238E27FC236}">
                        <a16:creationId xmlns:a16="http://schemas.microsoft.com/office/drawing/2014/main" id="{0134A14E-CFDB-482C-DB77-744C7F15311E}"/>
                      </a:ext>
                    </a:extLst>
                  </p:cNvPr>
                  <p:cNvSpPr/>
                  <p:nvPr/>
                </p:nvSpPr>
                <p:spPr>
                  <a:xfrm>
                    <a:off x="3213100" y="4372969"/>
                    <a:ext cx="661208" cy="570007"/>
                  </a:xfrm>
                  <a:prstGeom prst="hexagon">
                    <a:avLst/>
                  </a:prstGeom>
                  <a:solidFill>
                    <a:srgbClr val="A1173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GB"/>
                  </a:p>
                </p:txBody>
              </p:sp>
            </p:grpSp>
          </p:grpSp>
          <p:grpSp>
            <p:nvGrpSpPr>
              <p:cNvPr id="42" name="Gruppieren 41">
                <a:extLst>
                  <a:ext uri="{FF2B5EF4-FFF2-40B4-BE49-F238E27FC236}">
                    <a16:creationId xmlns:a16="http://schemas.microsoft.com/office/drawing/2014/main" id="{E294FB9C-2600-7A04-502B-85CEBE35F6A8}"/>
                  </a:ext>
                </a:extLst>
              </p:cNvPr>
              <p:cNvGrpSpPr/>
              <p:nvPr/>
            </p:nvGrpSpPr>
            <p:grpSpPr>
              <a:xfrm>
                <a:off x="4718837" y="3002939"/>
                <a:ext cx="1675775" cy="1275650"/>
                <a:chOff x="5024382" y="2789144"/>
                <a:chExt cx="1675775" cy="1275650"/>
              </a:xfrm>
            </p:grpSpPr>
            <p:sp>
              <p:nvSpPr>
                <p:cNvPr id="38" name="Sechseck 37">
                  <a:extLst>
                    <a:ext uri="{FF2B5EF4-FFF2-40B4-BE49-F238E27FC236}">
                      <a16:creationId xmlns:a16="http://schemas.microsoft.com/office/drawing/2014/main" id="{D7A0EFB5-AB3E-0DBA-F1FB-BD768EBE1B54}"/>
                    </a:ext>
                  </a:extLst>
                </p:cNvPr>
                <p:cNvSpPr/>
                <p:nvPr/>
              </p:nvSpPr>
              <p:spPr>
                <a:xfrm>
                  <a:off x="5725090" y="3224220"/>
                  <a:ext cx="975067" cy="840574"/>
                </a:xfrm>
                <a:prstGeom prst="hexagon">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GB" dirty="0"/>
                </a:p>
              </p:txBody>
            </p:sp>
            <p:sp>
              <p:nvSpPr>
                <p:cNvPr id="39" name="Sechseck 38">
                  <a:extLst>
                    <a:ext uri="{FF2B5EF4-FFF2-40B4-BE49-F238E27FC236}">
                      <a16:creationId xmlns:a16="http://schemas.microsoft.com/office/drawing/2014/main" id="{A9997C63-E347-35F4-533C-596422E01379}"/>
                    </a:ext>
                  </a:extLst>
                </p:cNvPr>
                <p:cNvSpPr/>
                <p:nvPr/>
              </p:nvSpPr>
              <p:spPr>
                <a:xfrm>
                  <a:off x="5024382" y="2789144"/>
                  <a:ext cx="975067" cy="840574"/>
                </a:xfrm>
                <a:prstGeom prst="hexagon">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GB"/>
                </a:p>
              </p:txBody>
            </p:sp>
            <p:sp>
              <p:nvSpPr>
                <p:cNvPr id="40" name="Sechseck 39">
                  <a:extLst>
                    <a:ext uri="{FF2B5EF4-FFF2-40B4-BE49-F238E27FC236}">
                      <a16:creationId xmlns:a16="http://schemas.microsoft.com/office/drawing/2014/main" id="{20F6EE42-7E77-559B-EE0A-B8AB17C86B7E}"/>
                    </a:ext>
                  </a:extLst>
                </p:cNvPr>
                <p:cNvSpPr/>
                <p:nvPr/>
              </p:nvSpPr>
              <p:spPr>
                <a:xfrm>
                  <a:off x="5189050" y="2925470"/>
                  <a:ext cx="661208" cy="570007"/>
                </a:xfrm>
                <a:prstGeom prst="hexagon">
                  <a:avLst/>
                </a:prstGeom>
                <a:solidFill>
                  <a:schemeClr val="accent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GB" dirty="0"/>
                </a:p>
              </p:txBody>
            </p:sp>
          </p:grpSp>
          <p:grpSp>
            <p:nvGrpSpPr>
              <p:cNvPr id="45" name="Gruppieren 44">
                <a:extLst>
                  <a:ext uri="{FF2B5EF4-FFF2-40B4-BE49-F238E27FC236}">
                    <a16:creationId xmlns:a16="http://schemas.microsoft.com/office/drawing/2014/main" id="{4A2D716F-1DF3-7448-250B-3020EC8A7A62}"/>
                  </a:ext>
                </a:extLst>
              </p:cNvPr>
              <p:cNvGrpSpPr/>
              <p:nvPr/>
            </p:nvGrpSpPr>
            <p:grpSpPr>
              <a:xfrm>
                <a:off x="5316065" y="5268605"/>
                <a:ext cx="975067" cy="840574"/>
                <a:chOff x="5316065" y="5268605"/>
                <a:chExt cx="975067" cy="840574"/>
              </a:xfrm>
            </p:grpSpPr>
            <p:sp>
              <p:nvSpPr>
                <p:cNvPr id="43" name="Sechseck 42">
                  <a:extLst>
                    <a:ext uri="{FF2B5EF4-FFF2-40B4-BE49-F238E27FC236}">
                      <a16:creationId xmlns:a16="http://schemas.microsoft.com/office/drawing/2014/main" id="{313F23F5-5605-B72D-B4F2-02331DBABF69}"/>
                    </a:ext>
                  </a:extLst>
                </p:cNvPr>
                <p:cNvSpPr/>
                <p:nvPr/>
              </p:nvSpPr>
              <p:spPr>
                <a:xfrm>
                  <a:off x="5316065" y="5268605"/>
                  <a:ext cx="975067" cy="840574"/>
                </a:xfrm>
                <a:prstGeom prst="hexagon">
                  <a:avLst/>
                </a:prstGeom>
                <a:solidFill>
                  <a:schemeClr val="bg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GB"/>
                </a:p>
              </p:txBody>
            </p:sp>
            <p:sp>
              <p:nvSpPr>
                <p:cNvPr id="44" name="Sechseck 43">
                  <a:extLst>
                    <a:ext uri="{FF2B5EF4-FFF2-40B4-BE49-F238E27FC236}">
                      <a16:creationId xmlns:a16="http://schemas.microsoft.com/office/drawing/2014/main" id="{36755364-8A3A-3D31-65E5-BB2E47633C1D}"/>
                    </a:ext>
                  </a:extLst>
                </p:cNvPr>
                <p:cNvSpPr/>
                <p:nvPr/>
              </p:nvSpPr>
              <p:spPr>
                <a:xfrm>
                  <a:off x="5480733" y="5417288"/>
                  <a:ext cx="661208" cy="570007"/>
                </a:xfrm>
                <a:prstGeom prst="hexagon">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GB" dirty="0"/>
                </a:p>
              </p:txBody>
            </p:sp>
          </p:grpSp>
        </p:grpSp>
        <p:grpSp>
          <p:nvGrpSpPr>
            <p:cNvPr id="75" name="Gruppieren 74">
              <a:extLst>
                <a:ext uri="{FF2B5EF4-FFF2-40B4-BE49-F238E27FC236}">
                  <a16:creationId xmlns:a16="http://schemas.microsoft.com/office/drawing/2014/main" id="{1629252D-C18E-2496-F759-3FFBCFE2CB2B}"/>
                </a:ext>
              </a:extLst>
            </p:cNvPr>
            <p:cNvGrpSpPr/>
            <p:nvPr/>
          </p:nvGrpSpPr>
          <p:grpSpPr>
            <a:xfrm>
              <a:off x="9191130" y="2746357"/>
              <a:ext cx="2521723" cy="3556589"/>
              <a:chOff x="7025981" y="2552590"/>
              <a:chExt cx="2521723" cy="3556589"/>
            </a:xfrm>
          </p:grpSpPr>
          <p:grpSp>
            <p:nvGrpSpPr>
              <p:cNvPr id="74" name="Gruppieren 73">
                <a:extLst>
                  <a:ext uri="{FF2B5EF4-FFF2-40B4-BE49-F238E27FC236}">
                    <a16:creationId xmlns:a16="http://schemas.microsoft.com/office/drawing/2014/main" id="{AFFA94EA-A2C3-C8F6-4C46-0A9287129640}"/>
                  </a:ext>
                </a:extLst>
              </p:cNvPr>
              <p:cNvGrpSpPr/>
              <p:nvPr/>
            </p:nvGrpSpPr>
            <p:grpSpPr>
              <a:xfrm>
                <a:off x="7025981" y="2552590"/>
                <a:ext cx="2521723" cy="3556589"/>
                <a:chOff x="7025981" y="2552590"/>
                <a:chExt cx="2521723" cy="3556589"/>
              </a:xfrm>
            </p:grpSpPr>
            <p:grpSp>
              <p:nvGrpSpPr>
                <p:cNvPr id="46" name="Gruppieren 45">
                  <a:extLst>
                    <a:ext uri="{FF2B5EF4-FFF2-40B4-BE49-F238E27FC236}">
                      <a16:creationId xmlns:a16="http://schemas.microsoft.com/office/drawing/2014/main" id="{E9C95980-8CB1-CAE1-1F78-3EA1DF113BDE}"/>
                    </a:ext>
                  </a:extLst>
                </p:cNvPr>
                <p:cNvGrpSpPr/>
                <p:nvPr/>
              </p:nvGrpSpPr>
              <p:grpSpPr>
                <a:xfrm>
                  <a:off x="7025981" y="3903638"/>
                  <a:ext cx="1675775" cy="1590473"/>
                  <a:chOff x="2420066" y="3858302"/>
                  <a:chExt cx="1675775" cy="1590473"/>
                </a:xfrm>
              </p:grpSpPr>
              <p:grpSp>
                <p:nvGrpSpPr>
                  <p:cNvPr id="47" name="Gruppieren 46">
                    <a:extLst>
                      <a:ext uri="{FF2B5EF4-FFF2-40B4-BE49-F238E27FC236}">
                        <a16:creationId xmlns:a16="http://schemas.microsoft.com/office/drawing/2014/main" id="{1230F97E-A414-4660-1800-ABCCEA51E7EF}"/>
                      </a:ext>
                    </a:extLst>
                  </p:cNvPr>
                  <p:cNvGrpSpPr/>
                  <p:nvPr/>
                </p:nvGrpSpPr>
                <p:grpSpPr>
                  <a:xfrm>
                    <a:off x="2420066" y="3858302"/>
                    <a:ext cx="1675775" cy="1590473"/>
                    <a:chOff x="2420066" y="3858302"/>
                    <a:chExt cx="1675775" cy="1590473"/>
                  </a:xfrm>
                </p:grpSpPr>
                <p:sp>
                  <p:nvSpPr>
                    <p:cNvPr id="52" name="Sechseck 51">
                      <a:extLst>
                        <a:ext uri="{FF2B5EF4-FFF2-40B4-BE49-F238E27FC236}">
                          <a16:creationId xmlns:a16="http://schemas.microsoft.com/office/drawing/2014/main" id="{B98B2172-5F83-FC4F-29A8-EC98E4CEB394}"/>
                        </a:ext>
                      </a:extLst>
                    </p:cNvPr>
                    <p:cNvSpPr/>
                    <p:nvPr/>
                  </p:nvSpPr>
                  <p:spPr>
                    <a:xfrm>
                      <a:off x="2420066" y="4608201"/>
                      <a:ext cx="975067" cy="840574"/>
                    </a:xfrm>
                    <a:prstGeom prst="hexagon">
                      <a:avLst/>
                    </a:prstGeom>
                    <a:solidFill>
                      <a:srgbClr val="DAA2A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GB"/>
                    </a:p>
                  </p:txBody>
                </p:sp>
                <p:sp>
                  <p:nvSpPr>
                    <p:cNvPr id="53" name="Sechseck 52">
                      <a:extLst>
                        <a:ext uri="{FF2B5EF4-FFF2-40B4-BE49-F238E27FC236}">
                          <a16:creationId xmlns:a16="http://schemas.microsoft.com/office/drawing/2014/main" id="{F5C2F67E-03AA-24E4-62B7-E964CF73CE24}"/>
                        </a:ext>
                      </a:extLst>
                    </p:cNvPr>
                    <p:cNvSpPr/>
                    <p:nvPr/>
                  </p:nvSpPr>
                  <p:spPr>
                    <a:xfrm>
                      <a:off x="3120774" y="4293378"/>
                      <a:ext cx="975067" cy="840574"/>
                    </a:xfrm>
                    <a:prstGeom prst="hexagon">
                      <a:avLst/>
                    </a:prstGeom>
                    <a:solidFill>
                      <a:srgbClr val="DAA2A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GB"/>
                    </a:p>
                  </p:txBody>
                </p:sp>
                <p:sp>
                  <p:nvSpPr>
                    <p:cNvPr id="54" name="Sechseck 53">
                      <a:extLst>
                        <a:ext uri="{FF2B5EF4-FFF2-40B4-BE49-F238E27FC236}">
                          <a16:creationId xmlns:a16="http://schemas.microsoft.com/office/drawing/2014/main" id="{8E88C8B9-BEE5-A568-F2AF-60A68FCCBD4E}"/>
                        </a:ext>
                      </a:extLst>
                    </p:cNvPr>
                    <p:cNvSpPr/>
                    <p:nvPr/>
                  </p:nvSpPr>
                  <p:spPr>
                    <a:xfrm>
                      <a:off x="2420066" y="3858302"/>
                      <a:ext cx="975067" cy="840574"/>
                    </a:xfrm>
                    <a:prstGeom prst="hexagon">
                      <a:avLst/>
                    </a:prstGeom>
                    <a:solidFill>
                      <a:srgbClr val="DAA2A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GB"/>
                    </a:p>
                  </p:txBody>
                </p:sp>
              </p:grpSp>
              <p:grpSp>
                <p:nvGrpSpPr>
                  <p:cNvPr id="48" name="Gruppieren 47">
                    <a:extLst>
                      <a:ext uri="{FF2B5EF4-FFF2-40B4-BE49-F238E27FC236}">
                        <a16:creationId xmlns:a16="http://schemas.microsoft.com/office/drawing/2014/main" id="{32C9CF13-84B9-7AF1-7A81-685DC0865128}"/>
                      </a:ext>
                    </a:extLst>
                  </p:cNvPr>
                  <p:cNvGrpSpPr/>
                  <p:nvPr/>
                </p:nvGrpSpPr>
                <p:grpSpPr>
                  <a:xfrm>
                    <a:off x="2641600" y="4047063"/>
                    <a:ext cx="1232708" cy="1221819"/>
                    <a:chOff x="2641600" y="4047063"/>
                    <a:chExt cx="1232708" cy="1221819"/>
                  </a:xfrm>
                </p:grpSpPr>
                <p:sp>
                  <p:nvSpPr>
                    <p:cNvPr id="49" name="Sechseck 48">
                      <a:extLst>
                        <a:ext uri="{FF2B5EF4-FFF2-40B4-BE49-F238E27FC236}">
                          <a16:creationId xmlns:a16="http://schemas.microsoft.com/office/drawing/2014/main" id="{4BF38ABB-6A51-0AEB-642E-6C23BB62790C}"/>
                        </a:ext>
                      </a:extLst>
                    </p:cNvPr>
                    <p:cNvSpPr/>
                    <p:nvPr/>
                  </p:nvSpPr>
                  <p:spPr>
                    <a:xfrm>
                      <a:off x="2641600" y="4698875"/>
                      <a:ext cx="661208" cy="570007"/>
                    </a:xfrm>
                    <a:prstGeom prst="hexagon">
                      <a:avLst/>
                    </a:prstGeom>
                    <a:solidFill>
                      <a:srgbClr val="A1173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GB"/>
                    </a:p>
                  </p:txBody>
                </p:sp>
                <p:sp>
                  <p:nvSpPr>
                    <p:cNvPr id="50" name="Sechseck 49">
                      <a:extLst>
                        <a:ext uri="{FF2B5EF4-FFF2-40B4-BE49-F238E27FC236}">
                          <a16:creationId xmlns:a16="http://schemas.microsoft.com/office/drawing/2014/main" id="{EC24D80C-6455-6985-B1B8-8FF69D6F93FE}"/>
                        </a:ext>
                      </a:extLst>
                    </p:cNvPr>
                    <p:cNvSpPr/>
                    <p:nvPr/>
                  </p:nvSpPr>
                  <p:spPr>
                    <a:xfrm>
                      <a:off x="2641600" y="4047063"/>
                      <a:ext cx="661208" cy="570007"/>
                    </a:xfrm>
                    <a:prstGeom prst="hexagon">
                      <a:avLst/>
                    </a:prstGeom>
                    <a:solidFill>
                      <a:srgbClr val="A1173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GB"/>
                    </a:p>
                  </p:txBody>
                </p:sp>
                <p:sp>
                  <p:nvSpPr>
                    <p:cNvPr id="51" name="Sechseck 50">
                      <a:extLst>
                        <a:ext uri="{FF2B5EF4-FFF2-40B4-BE49-F238E27FC236}">
                          <a16:creationId xmlns:a16="http://schemas.microsoft.com/office/drawing/2014/main" id="{D280B536-AD35-3BD8-FB18-BD7E5F6E7817}"/>
                        </a:ext>
                      </a:extLst>
                    </p:cNvPr>
                    <p:cNvSpPr/>
                    <p:nvPr/>
                  </p:nvSpPr>
                  <p:spPr>
                    <a:xfrm>
                      <a:off x="3213100" y="4372969"/>
                      <a:ext cx="661208" cy="570007"/>
                    </a:xfrm>
                    <a:prstGeom prst="hexagon">
                      <a:avLst/>
                    </a:prstGeom>
                    <a:solidFill>
                      <a:srgbClr val="A1173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GB"/>
                    </a:p>
                  </p:txBody>
                </p:sp>
              </p:grpSp>
            </p:grpSp>
            <p:grpSp>
              <p:nvGrpSpPr>
                <p:cNvPr id="55" name="Gruppieren 54">
                  <a:extLst>
                    <a:ext uri="{FF2B5EF4-FFF2-40B4-BE49-F238E27FC236}">
                      <a16:creationId xmlns:a16="http://schemas.microsoft.com/office/drawing/2014/main" id="{EB5776E6-3FBD-6B24-5268-F66E078CC17C}"/>
                    </a:ext>
                  </a:extLst>
                </p:cNvPr>
                <p:cNvGrpSpPr/>
                <p:nvPr/>
              </p:nvGrpSpPr>
              <p:grpSpPr>
                <a:xfrm>
                  <a:off x="7163160" y="3002939"/>
                  <a:ext cx="1675775" cy="1275650"/>
                  <a:chOff x="5024382" y="2789144"/>
                  <a:chExt cx="1675775" cy="1275650"/>
                </a:xfrm>
              </p:grpSpPr>
              <p:sp>
                <p:nvSpPr>
                  <p:cNvPr id="56" name="Sechseck 55">
                    <a:extLst>
                      <a:ext uri="{FF2B5EF4-FFF2-40B4-BE49-F238E27FC236}">
                        <a16:creationId xmlns:a16="http://schemas.microsoft.com/office/drawing/2014/main" id="{C54877A7-273F-A509-6F72-727745C4004F}"/>
                      </a:ext>
                    </a:extLst>
                  </p:cNvPr>
                  <p:cNvSpPr/>
                  <p:nvPr/>
                </p:nvSpPr>
                <p:spPr>
                  <a:xfrm>
                    <a:off x="5725090" y="3224220"/>
                    <a:ext cx="975067" cy="840574"/>
                  </a:xfrm>
                  <a:prstGeom prst="hexagon">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GB"/>
                  </a:p>
                </p:txBody>
              </p:sp>
              <p:sp>
                <p:nvSpPr>
                  <p:cNvPr id="57" name="Sechseck 56">
                    <a:extLst>
                      <a:ext uri="{FF2B5EF4-FFF2-40B4-BE49-F238E27FC236}">
                        <a16:creationId xmlns:a16="http://schemas.microsoft.com/office/drawing/2014/main" id="{B3CCE9B4-FE5F-9A6A-51CB-116B55745521}"/>
                      </a:ext>
                    </a:extLst>
                  </p:cNvPr>
                  <p:cNvSpPr/>
                  <p:nvPr/>
                </p:nvSpPr>
                <p:spPr>
                  <a:xfrm>
                    <a:off x="5024382" y="2789144"/>
                    <a:ext cx="975067" cy="840574"/>
                  </a:xfrm>
                  <a:prstGeom prst="hexagon">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GB"/>
                  </a:p>
                </p:txBody>
              </p:sp>
              <p:sp>
                <p:nvSpPr>
                  <p:cNvPr id="58" name="Sechseck 57">
                    <a:extLst>
                      <a:ext uri="{FF2B5EF4-FFF2-40B4-BE49-F238E27FC236}">
                        <a16:creationId xmlns:a16="http://schemas.microsoft.com/office/drawing/2014/main" id="{CBACE03F-8CF8-FE21-F53B-4001210AD2E6}"/>
                      </a:ext>
                    </a:extLst>
                  </p:cNvPr>
                  <p:cNvSpPr/>
                  <p:nvPr/>
                </p:nvSpPr>
                <p:spPr>
                  <a:xfrm>
                    <a:off x="5189050" y="2925470"/>
                    <a:ext cx="661208" cy="570007"/>
                  </a:xfrm>
                  <a:prstGeom prst="hexagon">
                    <a:avLst/>
                  </a:prstGeom>
                  <a:solidFill>
                    <a:schemeClr val="accent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GB" dirty="0"/>
                  </a:p>
                </p:txBody>
              </p:sp>
            </p:grpSp>
            <p:grpSp>
              <p:nvGrpSpPr>
                <p:cNvPr id="59" name="Gruppieren 58">
                  <a:extLst>
                    <a:ext uri="{FF2B5EF4-FFF2-40B4-BE49-F238E27FC236}">
                      <a16:creationId xmlns:a16="http://schemas.microsoft.com/office/drawing/2014/main" id="{E7158D5E-F2DF-2F4A-E5EE-C44A175E567D}"/>
                    </a:ext>
                  </a:extLst>
                </p:cNvPr>
                <p:cNvGrpSpPr/>
                <p:nvPr/>
              </p:nvGrpSpPr>
              <p:grpSpPr>
                <a:xfrm>
                  <a:off x="7760388" y="5268605"/>
                  <a:ext cx="975067" cy="840574"/>
                  <a:chOff x="5316065" y="5268605"/>
                  <a:chExt cx="975067" cy="840574"/>
                </a:xfrm>
              </p:grpSpPr>
              <p:sp>
                <p:nvSpPr>
                  <p:cNvPr id="60" name="Sechseck 59">
                    <a:extLst>
                      <a:ext uri="{FF2B5EF4-FFF2-40B4-BE49-F238E27FC236}">
                        <a16:creationId xmlns:a16="http://schemas.microsoft.com/office/drawing/2014/main" id="{B7D38B98-D467-0F13-0D13-5CD768B9AE04}"/>
                      </a:ext>
                    </a:extLst>
                  </p:cNvPr>
                  <p:cNvSpPr/>
                  <p:nvPr/>
                </p:nvSpPr>
                <p:spPr>
                  <a:xfrm>
                    <a:off x="5316065" y="5268605"/>
                    <a:ext cx="975067" cy="840574"/>
                  </a:xfrm>
                  <a:prstGeom prst="hexagon">
                    <a:avLst/>
                  </a:prstGeom>
                  <a:solidFill>
                    <a:schemeClr val="bg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GB"/>
                  </a:p>
                </p:txBody>
              </p:sp>
              <p:sp>
                <p:nvSpPr>
                  <p:cNvPr id="61" name="Sechseck 60">
                    <a:extLst>
                      <a:ext uri="{FF2B5EF4-FFF2-40B4-BE49-F238E27FC236}">
                        <a16:creationId xmlns:a16="http://schemas.microsoft.com/office/drawing/2014/main" id="{DCAA03E5-DA8D-9000-C3E3-8CF643B4172F}"/>
                      </a:ext>
                    </a:extLst>
                  </p:cNvPr>
                  <p:cNvSpPr/>
                  <p:nvPr/>
                </p:nvSpPr>
                <p:spPr>
                  <a:xfrm>
                    <a:off x="5480733" y="5417288"/>
                    <a:ext cx="661208" cy="570007"/>
                  </a:xfrm>
                  <a:prstGeom prst="hexagon">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GB" dirty="0"/>
                  </a:p>
                </p:txBody>
              </p:sp>
            </p:grpSp>
            <p:grpSp>
              <p:nvGrpSpPr>
                <p:cNvPr id="62" name="Gruppieren 61">
                  <a:extLst>
                    <a:ext uri="{FF2B5EF4-FFF2-40B4-BE49-F238E27FC236}">
                      <a16:creationId xmlns:a16="http://schemas.microsoft.com/office/drawing/2014/main" id="{821130DD-9142-E323-990B-CB493F899C82}"/>
                    </a:ext>
                  </a:extLst>
                </p:cNvPr>
                <p:cNvGrpSpPr/>
                <p:nvPr/>
              </p:nvGrpSpPr>
              <p:grpSpPr>
                <a:xfrm>
                  <a:off x="8572637" y="4748787"/>
                  <a:ext cx="975067" cy="840574"/>
                  <a:chOff x="5024382" y="2789144"/>
                  <a:chExt cx="975067" cy="840574"/>
                </a:xfrm>
              </p:grpSpPr>
              <p:sp>
                <p:nvSpPr>
                  <p:cNvPr id="64" name="Sechseck 63">
                    <a:extLst>
                      <a:ext uri="{FF2B5EF4-FFF2-40B4-BE49-F238E27FC236}">
                        <a16:creationId xmlns:a16="http://schemas.microsoft.com/office/drawing/2014/main" id="{66992F04-0941-413D-0AC6-F22F4FBB990A}"/>
                      </a:ext>
                    </a:extLst>
                  </p:cNvPr>
                  <p:cNvSpPr/>
                  <p:nvPr/>
                </p:nvSpPr>
                <p:spPr>
                  <a:xfrm>
                    <a:off x="5024382" y="2789144"/>
                    <a:ext cx="975067" cy="840574"/>
                  </a:xfrm>
                  <a:prstGeom prst="hexagon">
                    <a:avLst/>
                  </a:prstGeom>
                  <a:solidFill>
                    <a:srgbClr val="C2DAB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GB"/>
                  </a:p>
                </p:txBody>
              </p:sp>
              <p:sp>
                <p:nvSpPr>
                  <p:cNvPr id="65" name="Sechseck 64">
                    <a:extLst>
                      <a:ext uri="{FF2B5EF4-FFF2-40B4-BE49-F238E27FC236}">
                        <a16:creationId xmlns:a16="http://schemas.microsoft.com/office/drawing/2014/main" id="{1B71609C-30EC-BF30-66D7-63FCFFE242DF}"/>
                      </a:ext>
                    </a:extLst>
                  </p:cNvPr>
                  <p:cNvSpPr/>
                  <p:nvPr/>
                </p:nvSpPr>
                <p:spPr>
                  <a:xfrm>
                    <a:off x="5189050" y="2925470"/>
                    <a:ext cx="661208" cy="570007"/>
                  </a:xfrm>
                  <a:prstGeom prst="hexagon">
                    <a:avLst/>
                  </a:prstGeom>
                  <a:solidFill>
                    <a:srgbClr val="4C793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GB" dirty="0"/>
                  </a:p>
                </p:txBody>
              </p:sp>
            </p:grpSp>
            <p:grpSp>
              <p:nvGrpSpPr>
                <p:cNvPr id="68" name="Gruppieren 67">
                  <a:extLst>
                    <a:ext uri="{FF2B5EF4-FFF2-40B4-BE49-F238E27FC236}">
                      <a16:creationId xmlns:a16="http://schemas.microsoft.com/office/drawing/2014/main" id="{5C996C06-AEE0-4D94-1821-34E0D2C59D7B}"/>
                    </a:ext>
                  </a:extLst>
                </p:cNvPr>
                <p:cNvGrpSpPr/>
                <p:nvPr/>
              </p:nvGrpSpPr>
              <p:grpSpPr>
                <a:xfrm>
                  <a:off x="7989036" y="2552590"/>
                  <a:ext cx="975067" cy="840574"/>
                  <a:chOff x="5024382" y="2789144"/>
                  <a:chExt cx="975067" cy="840574"/>
                </a:xfrm>
              </p:grpSpPr>
              <p:sp>
                <p:nvSpPr>
                  <p:cNvPr id="69" name="Sechseck 68">
                    <a:extLst>
                      <a:ext uri="{FF2B5EF4-FFF2-40B4-BE49-F238E27FC236}">
                        <a16:creationId xmlns:a16="http://schemas.microsoft.com/office/drawing/2014/main" id="{ABDD03ED-BE95-16CF-56CA-490EA239B944}"/>
                      </a:ext>
                    </a:extLst>
                  </p:cNvPr>
                  <p:cNvSpPr/>
                  <p:nvPr/>
                </p:nvSpPr>
                <p:spPr>
                  <a:xfrm>
                    <a:off x="5024382" y="2789144"/>
                    <a:ext cx="975067" cy="840574"/>
                  </a:xfrm>
                  <a:prstGeom prst="hexagon">
                    <a:avLst/>
                  </a:prstGeom>
                  <a:solidFill>
                    <a:srgbClr val="C2DAB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GB"/>
                  </a:p>
                </p:txBody>
              </p:sp>
              <p:sp>
                <p:nvSpPr>
                  <p:cNvPr id="70" name="Sechseck 69">
                    <a:extLst>
                      <a:ext uri="{FF2B5EF4-FFF2-40B4-BE49-F238E27FC236}">
                        <a16:creationId xmlns:a16="http://schemas.microsoft.com/office/drawing/2014/main" id="{891C9A70-DBE1-EF0D-5FB0-B76835B46B7C}"/>
                      </a:ext>
                    </a:extLst>
                  </p:cNvPr>
                  <p:cNvSpPr/>
                  <p:nvPr/>
                </p:nvSpPr>
                <p:spPr>
                  <a:xfrm>
                    <a:off x="5189050" y="2925470"/>
                    <a:ext cx="661208" cy="570007"/>
                  </a:xfrm>
                  <a:prstGeom prst="hexagon">
                    <a:avLst/>
                  </a:prstGeom>
                  <a:solidFill>
                    <a:srgbClr val="4C793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GB" dirty="0"/>
                  </a:p>
                </p:txBody>
              </p:sp>
            </p:grpSp>
          </p:grpSp>
          <p:sp>
            <p:nvSpPr>
              <p:cNvPr id="66" name="Sechseck 65">
                <a:extLst>
                  <a:ext uri="{FF2B5EF4-FFF2-40B4-BE49-F238E27FC236}">
                    <a16:creationId xmlns:a16="http://schemas.microsoft.com/office/drawing/2014/main" id="{2986D530-9709-86F0-77ED-7A3A0964457C}"/>
                  </a:ext>
                </a:extLst>
              </p:cNvPr>
              <p:cNvSpPr/>
              <p:nvPr/>
            </p:nvSpPr>
            <p:spPr>
              <a:xfrm>
                <a:off x="8013059" y="3558509"/>
                <a:ext cx="661208" cy="570007"/>
              </a:xfrm>
              <a:prstGeom prst="hexagon">
                <a:avLst/>
              </a:prstGeom>
              <a:solidFill>
                <a:schemeClr val="accent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GB" dirty="0"/>
              </a:p>
            </p:txBody>
          </p:sp>
        </p:grpSp>
      </p:grpSp>
    </p:spTree>
    <p:extLst>
      <p:ext uri="{BB962C8B-B14F-4D97-AF65-F5344CB8AC3E}">
        <p14:creationId xmlns:p14="http://schemas.microsoft.com/office/powerpoint/2010/main" val="4247057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AF1961B3-3AAB-24A2-00DB-CFA9E7354B84}"/>
              </a:ext>
            </a:extLst>
          </p:cNvPr>
          <p:cNvSpPr>
            <a:spLocks noGrp="1"/>
          </p:cNvSpPr>
          <p:nvPr>
            <p:ph type="sldNum" sz="quarter" idx="12"/>
          </p:nvPr>
        </p:nvSpPr>
        <p:spPr/>
        <p:txBody>
          <a:bodyPr/>
          <a:lstStyle/>
          <a:p>
            <a:fld id="{3B914F46-5675-409D-97A1-6697E91D825B}" type="slidenum">
              <a:rPr lang="de-CH" smtClean="0"/>
              <a:t>3</a:t>
            </a:fld>
            <a:endParaRPr lang="de-CH"/>
          </a:p>
        </p:txBody>
      </p:sp>
      <p:sp>
        <p:nvSpPr>
          <p:cNvPr id="4" name="Titel 3">
            <a:extLst>
              <a:ext uri="{FF2B5EF4-FFF2-40B4-BE49-F238E27FC236}">
                <a16:creationId xmlns:a16="http://schemas.microsoft.com/office/drawing/2014/main" id="{CEF99A3A-A143-A177-EB42-37CCC586731C}"/>
              </a:ext>
            </a:extLst>
          </p:cNvPr>
          <p:cNvSpPr>
            <a:spLocks noGrp="1"/>
          </p:cNvSpPr>
          <p:nvPr>
            <p:ph type="title"/>
          </p:nvPr>
        </p:nvSpPr>
        <p:spPr>
          <a:xfrm>
            <a:off x="704388" y="414045"/>
            <a:ext cx="8060789" cy="1325563"/>
          </a:xfrm>
        </p:spPr>
        <p:txBody>
          <a:bodyPr/>
          <a:lstStyle/>
          <a:p>
            <a:r>
              <a:rPr lang="de-DE" dirty="0"/>
              <a:t>D</a:t>
            </a:r>
            <a:r>
              <a:rPr lang="de-GB" dirty="0"/>
              <a:t>ie Tertiärstufe und die Weiterbildung</a:t>
            </a:r>
          </a:p>
        </p:txBody>
      </p:sp>
      <p:grpSp>
        <p:nvGrpSpPr>
          <p:cNvPr id="34" name="Gruppieren 33">
            <a:extLst>
              <a:ext uri="{FF2B5EF4-FFF2-40B4-BE49-F238E27FC236}">
                <a16:creationId xmlns:a16="http://schemas.microsoft.com/office/drawing/2014/main" id="{363F1AC8-3D66-4E25-3369-C75EEC063881}"/>
              </a:ext>
            </a:extLst>
          </p:cNvPr>
          <p:cNvGrpSpPr/>
          <p:nvPr/>
        </p:nvGrpSpPr>
        <p:grpSpPr>
          <a:xfrm>
            <a:off x="799814" y="1517943"/>
            <a:ext cx="10180632" cy="4900612"/>
            <a:chOff x="797930" y="1510249"/>
            <a:chExt cx="10490772" cy="5049903"/>
          </a:xfrm>
        </p:grpSpPr>
        <p:grpSp>
          <p:nvGrpSpPr>
            <p:cNvPr id="29" name="Gruppieren 28">
              <a:extLst>
                <a:ext uri="{FF2B5EF4-FFF2-40B4-BE49-F238E27FC236}">
                  <a16:creationId xmlns:a16="http://schemas.microsoft.com/office/drawing/2014/main" id="{DFB90F1C-A05A-E2E3-E482-DB34C247043E}"/>
                </a:ext>
              </a:extLst>
            </p:cNvPr>
            <p:cNvGrpSpPr/>
            <p:nvPr/>
          </p:nvGrpSpPr>
          <p:grpSpPr>
            <a:xfrm>
              <a:off x="797930" y="2028825"/>
              <a:ext cx="9957822" cy="4531327"/>
              <a:chOff x="797929" y="1676285"/>
              <a:chExt cx="10732547" cy="4883867"/>
            </a:xfrm>
          </p:grpSpPr>
          <p:sp>
            <p:nvSpPr>
              <p:cNvPr id="27" name="Rechteck 26">
                <a:extLst>
                  <a:ext uri="{FF2B5EF4-FFF2-40B4-BE49-F238E27FC236}">
                    <a16:creationId xmlns:a16="http://schemas.microsoft.com/office/drawing/2014/main" id="{9F5012C4-9A3B-4756-65D6-C0C59BA523D1}"/>
                  </a:ext>
                </a:extLst>
              </p:cNvPr>
              <p:cNvSpPr/>
              <p:nvPr/>
            </p:nvSpPr>
            <p:spPr>
              <a:xfrm>
                <a:off x="7296825" y="4681971"/>
                <a:ext cx="4233651" cy="1864986"/>
              </a:xfrm>
              <a:prstGeom prst="rect">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b"/>
              <a:lstStyle/>
              <a:p>
                <a:pPr algn="ctr"/>
                <a:r>
                  <a:rPr lang="de-GB" sz="1400" b="1" dirty="0">
                    <a:solidFill>
                      <a:schemeClr val="tx1"/>
                    </a:solidFill>
                    <a:latin typeface="Helvetica" pitchFamily="2" charset="0"/>
                  </a:rPr>
                  <a:t>Allgemeinbildende Schulen</a:t>
                </a:r>
              </a:p>
            </p:txBody>
          </p:sp>
          <p:sp>
            <p:nvSpPr>
              <p:cNvPr id="26" name="Rechteck 25">
                <a:extLst>
                  <a:ext uri="{FF2B5EF4-FFF2-40B4-BE49-F238E27FC236}">
                    <a16:creationId xmlns:a16="http://schemas.microsoft.com/office/drawing/2014/main" id="{2682A837-248E-2E2F-DB44-7CDA1B75AFD0}"/>
                  </a:ext>
                </a:extLst>
              </p:cNvPr>
              <p:cNvSpPr/>
              <p:nvPr/>
            </p:nvSpPr>
            <p:spPr>
              <a:xfrm>
                <a:off x="797929" y="4695165"/>
                <a:ext cx="5698547" cy="1864987"/>
              </a:xfrm>
              <a:prstGeom prst="rect">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b"/>
              <a:lstStyle/>
              <a:p>
                <a:pPr algn="ctr"/>
                <a:r>
                  <a:rPr lang="de-GB" sz="1400" b="1" dirty="0">
                    <a:solidFill>
                      <a:schemeClr val="tx1"/>
                    </a:solidFill>
                    <a:latin typeface="Helvetica" pitchFamily="2" charset="0"/>
                  </a:rPr>
                  <a:t>Berufliche Grundbildung</a:t>
                </a:r>
              </a:p>
            </p:txBody>
          </p:sp>
          <p:sp>
            <p:nvSpPr>
              <p:cNvPr id="5" name="Rechteck 4">
                <a:extLst>
                  <a:ext uri="{FF2B5EF4-FFF2-40B4-BE49-F238E27FC236}">
                    <a16:creationId xmlns:a16="http://schemas.microsoft.com/office/drawing/2014/main" id="{82EF2769-3187-9003-44E0-35678DD268A5}"/>
                  </a:ext>
                </a:extLst>
              </p:cNvPr>
              <p:cNvSpPr/>
              <p:nvPr/>
            </p:nvSpPr>
            <p:spPr>
              <a:xfrm>
                <a:off x="797929" y="1676288"/>
                <a:ext cx="2026196" cy="1037829"/>
              </a:xfrm>
              <a:prstGeom prst="rect">
                <a:avLst/>
              </a:prstGeom>
              <a:solidFill>
                <a:schemeClr val="accent3">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de-GB" sz="1400" dirty="0">
                    <a:solidFill>
                      <a:schemeClr val="tx1"/>
                    </a:solidFill>
                    <a:latin typeface="Helvetica" pitchFamily="2" charset="0"/>
                  </a:rPr>
                  <a:t>Eidg. Diplom</a:t>
                </a:r>
              </a:p>
              <a:p>
                <a:r>
                  <a:rPr lang="de-GB" sz="1400" dirty="0">
                    <a:solidFill>
                      <a:schemeClr val="tx1"/>
                    </a:solidFill>
                    <a:latin typeface="Helvetica" pitchFamily="2" charset="0"/>
                  </a:rPr>
                  <a:t>Eidg. Fachausweis</a:t>
                </a:r>
              </a:p>
            </p:txBody>
          </p:sp>
          <p:sp>
            <p:nvSpPr>
              <p:cNvPr id="6" name="Rechteck 5">
                <a:extLst>
                  <a:ext uri="{FF2B5EF4-FFF2-40B4-BE49-F238E27FC236}">
                    <a16:creationId xmlns:a16="http://schemas.microsoft.com/office/drawing/2014/main" id="{F7B291DA-BB03-18BF-3252-3DA8F451FC17}"/>
                  </a:ext>
                </a:extLst>
              </p:cNvPr>
              <p:cNvSpPr/>
              <p:nvPr/>
            </p:nvSpPr>
            <p:spPr>
              <a:xfrm>
                <a:off x="2897339" y="1676285"/>
                <a:ext cx="2026196" cy="1037829"/>
              </a:xfrm>
              <a:prstGeom prst="rect">
                <a:avLst/>
              </a:prstGeom>
              <a:solidFill>
                <a:schemeClr val="accent3">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de-GB" sz="1400" dirty="0">
                    <a:solidFill>
                      <a:schemeClr val="tx1"/>
                    </a:solidFill>
                    <a:latin typeface="Helvetica" pitchFamily="2" charset="0"/>
                  </a:rPr>
                  <a:t>Diplom HF</a:t>
                </a:r>
              </a:p>
            </p:txBody>
          </p:sp>
          <p:sp>
            <p:nvSpPr>
              <p:cNvPr id="7" name="Rechteck 6">
                <a:extLst>
                  <a:ext uri="{FF2B5EF4-FFF2-40B4-BE49-F238E27FC236}">
                    <a16:creationId xmlns:a16="http://schemas.microsoft.com/office/drawing/2014/main" id="{11B72A47-3855-A5FA-DCA0-65861FFDB7D8}"/>
                  </a:ext>
                </a:extLst>
              </p:cNvPr>
              <p:cNvSpPr/>
              <p:nvPr/>
            </p:nvSpPr>
            <p:spPr>
              <a:xfrm>
                <a:off x="5305458" y="1676289"/>
                <a:ext cx="2026196" cy="1037829"/>
              </a:xfrm>
              <a:prstGeom prst="rect">
                <a:avLst/>
              </a:prstGeom>
              <a:solidFill>
                <a:schemeClr val="accent3">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de-GB" sz="1400" dirty="0">
                    <a:solidFill>
                      <a:schemeClr val="tx1"/>
                    </a:solidFill>
                    <a:latin typeface="Helvetica" pitchFamily="2" charset="0"/>
                  </a:rPr>
                  <a:t>Master</a:t>
                </a:r>
              </a:p>
              <a:p>
                <a:r>
                  <a:rPr lang="de-GB" sz="1400" dirty="0">
                    <a:solidFill>
                      <a:schemeClr val="tx1"/>
                    </a:solidFill>
                    <a:latin typeface="Helvetica" pitchFamily="2" charset="0"/>
                  </a:rPr>
                  <a:t>Bachelor</a:t>
                </a:r>
              </a:p>
            </p:txBody>
          </p:sp>
          <p:sp>
            <p:nvSpPr>
              <p:cNvPr id="8" name="Rechteck 7">
                <a:extLst>
                  <a:ext uri="{FF2B5EF4-FFF2-40B4-BE49-F238E27FC236}">
                    <a16:creationId xmlns:a16="http://schemas.microsoft.com/office/drawing/2014/main" id="{08BA3BD4-F752-5A15-40F5-7A3E7084D378}"/>
                  </a:ext>
                </a:extLst>
              </p:cNvPr>
              <p:cNvSpPr/>
              <p:nvPr/>
            </p:nvSpPr>
            <p:spPr>
              <a:xfrm>
                <a:off x="7404869" y="1676289"/>
                <a:ext cx="2026196" cy="1037829"/>
              </a:xfrm>
              <a:prstGeom prst="rect">
                <a:avLst/>
              </a:prstGeom>
              <a:solidFill>
                <a:schemeClr val="accent3">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de-GB" sz="1400" dirty="0">
                    <a:solidFill>
                      <a:schemeClr val="tx1"/>
                    </a:solidFill>
                    <a:latin typeface="Helvetica" pitchFamily="2" charset="0"/>
                  </a:rPr>
                  <a:t>Master</a:t>
                </a:r>
              </a:p>
              <a:p>
                <a:r>
                  <a:rPr lang="de-GB" sz="1400" dirty="0">
                    <a:solidFill>
                      <a:schemeClr val="tx1"/>
                    </a:solidFill>
                    <a:latin typeface="Helvetica" pitchFamily="2" charset="0"/>
                  </a:rPr>
                  <a:t>Bachelor</a:t>
                </a:r>
              </a:p>
            </p:txBody>
          </p:sp>
          <p:sp>
            <p:nvSpPr>
              <p:cNvPr id="9" name="Rechteck 8">
                <a:extLst>
                  <a:ext uri="{FF2B5EF4-FFF2-40B4-BE49-F238E27FC236}">
                    <a16:creationId xmlns:a16="http://schemas.microsoft.com/office/drawing/2014/main" id="{6E40ABF9-3CD9-41B5-E6D2-616F610A8CFE}"/>
                  </a:ext>
                </a:extLst>
              </p:cNvPr>
              <p:cNvSpPr/>
              <p:nvPr/>
            </p:nvSpPr>
            <p:spPr>
              <a:xfrm>
                <a:off x="9504280" y="1676288"/>
                <a:ext cx="2026196" cy="1037829"/>
              </a:xfrm>
              <a:prstGeom prst="rect">
                <a:avLst/>
              </a:prstGeom>
              <a:solidFill>
                <a:schemeClr val="accent3">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de-GB" sz="1400" dirty="0">
                    <a:solidFill>
                      <a:schemeClr val="tx1"/>
                    </a:solidFill>
                    <a:latin typeface="Helvetica" pitchFamily="2" charset="0"/>
                  </a:rPr>
                  <a:t>PhD Doktorat</a:t>
                </a:r>
              </a:p>
              <a:p>
                <a:r>
                  <a:rPr lang="de-GB" sz="1400" dirty="0">
                    <a:solidFill>
                      <a:schemeClr val="tx1"/>
                    </a:solidFill>
                    <a:latin typeface="Helvetica" pitchFamily="2" charset="0"/>
                  </a:rPr>
                  <a:t>Master</a:t>
                </a:r>
              </a:p>
              <a:p>
                <a:r>
                  <a:rPr lang="de-GB" sz="1400" dirty="0">
                    <a:solidFill>
                      <a:schemeClr val="tx1"/>
                    </a:solidFill>
                    <a:latin typeface="Helvetica" pitchFamily="2" charset="0"/>
                  </a:rPr>
                  <a:t>Bachelor</a:t>
                </a:r>
              </a:p>
            </p:txBody>
          </p:sp>
          <p:sp>
            <p:nvSpPr>
              <p:cNvPr id="10" name="Rechteck 9">
                <a:extLst>
                  <a:ext uri="{FF2B5EF4-FFF2-40B4-BE49-F238E27FC236}">
                    <a16:creationId xmlns:a16="http://schemas.microsoft.com/office/drawing/2014/main" id="{19C15F68-0D7C-21AE-5F81-90BF81DF5639}"/>
                  </a:ext>
                </a:extLst>
              </p:cNvPr>
              <p:cNvSpPr/>
              <p:nvPr/>
            </p:nvSpPr>
            <p:spPr>
              <a:xfrm>
                <a:off x="797929" y="2804500"/>
                <a:ext cx="2026196" cy="1037829"/>
              </a:xfrm>
              <a:prstGeom prst="rect">
                <a:avLst/>
              </a:prstGeom>
              <a:solidFill>
                <a:schemeClr val="bg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de-DE" sz="1400" dirty="0" err="1">
                    <a:solidFill>
                      <a:schemeClr val="tx1"/>
                    </a:solidFill>
                    <a:effectLst/>
                    <a:latin typeface="Helvetica" pitchFamily="2" charset="0"/>
                  </a:rPr>
                  <a:t>Eidg.Fachprüfungen</a:t>
                </a:r>
                <a:endParaRPr lang="de-DE" sz="1400" dirty="0">
                  <a:solidFill>
                    <a:schemeClr val="tx1"/>
                  </a:solidFill>
                  <a:effectLst/>
                  <a:latin typeface="Helvetica" pitchFamily="2" charset="0"/>
                </a:endParaRPr>
              </a:p>
              <a:p>
                <a:r>
                  <a:rPr lang="de-DE" sz="1400" dirty="0">
                    <a:solidFill>
                      <a:schemeClr val="tx1"/>
                    </a:solidFill>
                    <a:effectLst/>
                    <a:latin typeface="Helvetica" pitchFamily="2" charset="0"/>
                  </a:rPr>
                  <a:t>und eidg. Höhere </a:t>
                </a:r>
                <a:r>
                  <a:rPr lang="de-DE" sz="1400" dirty="0" err="1">
                    <a:solidFill>
                      <a:schemeClr val="tx1"/>
                    </a:solidFill>
                    <a:effectLst/>
                    <a:latin typeface="Helvetica" pitchFamily="2" charset="0"/>
                  </a:rPr>
                  <a:t>Fachprüfungen</a:t>
                </a:r>
                <a:endParaRPr lang="de-DE" sz="1400" dirty="0">
                  <a:solidFill>
                    <a:schemeClr val="tx1"/>
                  </a:solidFill>
                  <a:effectLst/>
                  <a:latin typeface="Helvetica" pitchFamily="2" charset="0"/>
                </a:endParaRPr>
              </a:p>
              <a:p>
                <a:r>
                  <a:rPr lang="de-DE" sz="1400" dirty="0">
                    <a:solidFill>
                      <a:schemeClr val="tx1"/>
                    </a:solidFill>
                    <a:effectLst/>
                    <a:latin typeface="Helvetica" pitchFamily="2" charset="0"/>
                  </a:rPr>
                  <a:t>Vorbereitung</a:t>
                </a:r>
              </a:p>
            </p:txBody>
          </p:sp>
          <p:sp>
            <p:nvSpPr>
              <p:cNvPr id="11" name="Rechteck 10">
                <a:extLst>
                  <a:ext uri="{FF2B5EF4-FFF2-40B4-BE49-F238E27FC236}">
                    <a16:creationId xmlns:a16="http://schemas.microsoft.com/office/drawing/2014/main" id="{975E4E3F-573B-968A-0FC8-C5126DC8E888}"/>
                  </a:ext>
                </a:extLst>
              </p:cNvPr>
              <p:cNvSpPr/>
              <p:nvPr/>
            </p:nvSpPr>
            <p:spPr>
              <a:xfrm>
                <a:off x="2892935" y="2804499"/>
                <a:ext cx="2026196" cy="1037829"/>
              </a:xfrm>
              <a:prstGeom prst="rect">
                <a:avLst/>
              </a:prstGeom>
              <a:solidFill>
                <a:schemeClr val="bg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de-DE" sz="1400" dirty="0">
                    <a:solidFill>
                      <a:schemeClr val="tx1"/>
                    </a:solidFill>
                    <a:effectLst/>
                    <a:latin typeface="Helvetica" pitchFamily="2" charset="0"/>
                  </a:rPr>
                  <a:t>Höhere</a:t>
                </a:r>
              </a:p>
              <a:p>
                <a:r>
                  <a:rPr lang="de-DE" sz="1400" dirty="0">
                    <a:solidFill>
                      <a:schemeClr val="tx1"/>
                    </a:solidFill>
                    <a:effectLst/>
                    <a:latin typeface="Helvetica" pitchFamily="2" charset="0"/>
                  </a:rPr>
                  <a:t>Fachhochschulen</a:t>
                </a:r>
              </a:p>
            </p:txBody>
          </p:sp>
          <p:sp>
            <p:nvSpPr>
              <p:cNvPr id="12" name="Rechteck 11">
                <a:extLst>
                  <a:ext uri="{FF2B5EF4-FFF2-40B4-BE49-F238E27FC236}">
                    <a16:creationId xmlns:a16="http://schemas.microsoft.com/office/drawing/2014/main" id="{8E13C553-53CF-0E94-5345-61852F245088}"/>
                  </a:ext>
                </a:extLst>
              </p:cNvPr>
              <p:cNvSpPr/>
              <p:nvPr/>
            </p:nvSpPr>
            <p:spPr>
              <a:xfrm>
                <a:off x="5305458" y="2804499"/>
                <a:ext cx="2026196" cy="1037829"/>
              </a:xfrm>
              <a:prstGeom prst="rect">
                <a:avLst/>
              </a:prstGeom>
              <a:solidFill>
                <a:schemeClr val="bg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de-DE" sz="1400" dirty="0">
                    <a:solidFill>
                      <a:schemeClr val="tx1"/>
                    </a:solidFill>
                    <a:effectLst/>
                    <a:latin typeface="Helvetica" pitchFamily="2" charset="0"/>
                  </a:rPr>
                  <a:t>Fachhochschulen</a:t>
                </a:r>
                <a:endParaRPr lang="de-DE" sz="1100" dirty="0">
                  <a:solidFill>
                    <a:schemeClr val="tx1"/>
                  </a:solidFill>
                  <a:effectLst/>
                  <a:latin typeface="Helvetica" pitchFamily="2" charset="0"/>
                </a:endParaRPr>
              </a:p>
            </p:txBody>
          </p:sp>
          <p:sp>
            <p:nvSpPr>
              <p:cNvPr id="13" name="Rechteck 12">
                <a:extLst>
                  <a:ext uri="{FF2B5EF4-FFF2-40B4-BE49-F238E27FC236}">
                    <a16:creationId xmlns:a16="http://schemas.microsoft.com/office/drawing/2014/main" id="{BCBF58B0-AD6D-E580-F4A8-D009364C9CCB}"/>
                  </a:ext>
                </a:extLst>
              </p:cNvPr>
              <p:cNvSpPr/>
              <p:nvPr/>
            </p:nvSpPr>
            <p:spPr>
              <a:xfrm>
                <a:off x="7409274" y="2804499"/>
                <a:ext cx="2026196" cy="1037829"/>
              </a:xfrm>
              <a:prstGeom prst="rect">
                <a:avLst/>
              </a:prstGeom>
              <a:solidFill>
                <a:schemeClr val="bg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de-DE" sz="1400" dirty="0">
                    <a:solidFill>
                      <a:schemeClr val="tx1"/>
                    </a:solidFill>
                    <a:effectLst/>
                    <a:latin typeface="Helvetica" pitchFamily="2" charset="0"/>
                  </a:rPr>
                  <a:t>Pädagogis</a:t>
                </a:r>
                <a:r>
                  <a:rPr lang="de-DE" sz="1400" dirty="0">
                    <a:solidFill>
                      <a:schemeClr val="tx1"/>
                    </a:solidFill>
                    <a:latin typeface="Helvetica" pitchFamily="2" charset="0"/>
                  </a:rPr>
                  <a:t>che Hochschulen</a:t>
                </a:r>
                <a:endParaRPr lang="de-DE" sz="1400" dirty="0">
                  <a:solidFill>
                    <a:schemeClr val="tx1"/>
                  </a:solidFill>
                  <a:effectLst/>
                  <a:latin typeface="Helvetica" pitchFamily="2" charset="0"/>
                </a:endParaRPr>
              </a:p>
            </p:txBody>
          </p:sp>
          <p:sp>
            <p:nvSpPr>
              <p:cNvPr id="14" name="Rechteck 13">
                <a:extLst>
                  <a:ext uri="{FF2B5EF4-FFF2-40B4-BE49-F238E27FC236}">
                    <a16:creationId xmlns:a16="http://schemas.microsoft.com/office/drawing/2014/main" id="{EC0DBD1A-598A-D851-CAB9-0CA4D82776ED}"/>
                  </a:ext>
                </a:extLst>
              </p:cNvPr>
              <p:cNvSpPr/>
              <p:nvPr/>
            </p:nvSpPr>
            <p:spPr>
              <a:xfrm>
                <a:off x="9504280" y="2804499"/>
                <a:ext cx="2026196" cy="1037829"/>
              </a:xfrm>
              <a:prstGeom prst="rect">
                <a:avLst/>
              </a:prstGeom>
              <a:solidFill>
                <a:schemeClr val="bg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de-DE" sz="1400" dirty="0">
                    <a:solidFill>
                      <a:schemeClr val="tx1"/>
                    </a:solidFill>
                    <a:effectLst/>
                    <a:latin typeface="Helvetica" pitchFamily="2" charset="0"/>
                  </a:rPr>
                  <a:t>Universitäten und ETH</a:t>
                </a:r>
              </a:p>
            </p:txBody>
          </p:sp>
          <p:sp>
            <p:nvSpPr>
              <p:cNvPr id="16" name="Rechteck 15">
                <a:extLst>
                  <a:ext uri="{FF2B5EF4-FFF2-40B4-BE49-F238E27FC236}">
                    <a16:creationId xmlns:a16="http://schemas.microsoft.com/office/drawing/2014/main" id="{B308C933-55BD-70BA-545A-94529CAB77A8}"/>
                  </a:ext>
                </a:extLst>
              </p:cNvPr>
              <p:cNvSpPr/>
              <p:nvPr/>
            </p:nvSpPr>
            <p:spPr>
              <a:xfrm>
                <a:off x="4598971" y="4008307"/>
                <a:ext cx="2980469" cy="528374"/>
              </a:xfrm>
              <a:prstGeom prst="rect">
                <a:avLst/>
              </a:prstGeom>
              <a:solidFill>
                <a:srgbClr val="C2DAB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GB" sz="1400" dirty="0">
                    <a:solidFill>
                      <a:schemeClr val="tx1"/>
                    </a:solidFill>
                    <a:latin typeface="Helvetica" pitchFamily="2" charset="0"/>
                  </a:rPr>
                  <a:t>Berufsmaturität/Fachmaturität</a:t>
                </a:r>
              </a:p>
            </p:txBody>
          </p:sp>
          <p:sp>
            <p:nvSpPr>
              <p:cNvPr id="17" name="Rechteck 16">
                <a:extLst>
                  <a:ext uri="{FF2B5EF4-FFF2-40B4-BE49-F238E27FC236}">
                    <a16:creationId xmlns:a16="http://schemas.microsoft.com/office/drawing/2014/main" id="{CF8437A9-6D0A-B3A0-D54F-6A224725A8AC}"/>
                  </a:ext>
                </a:extLst>
              </p:cNvPr>
              <p:cNvSpPr/>
              <p:nvPr/>
            </p:nvSpPr>
            <p:spPr>
              <a:xfrm>
                <a:off x="9023229" y="4008307"/>
                <a:ext cx="2507247" cy="528374"/>
              </a:xfrm>
              <a:prstGeom prst="rect">
                <a:avLst/>
              </a:prstGeom>
              <a:solidFill>
                <a:srgbClr val="C2DAB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GB" sz="1400" dirty="0">
                    <a:solidFill>
                      <a:schemeClr val="tx1"/>
                    </a:solidFill>
                    <a:latin typeface="Helvetica" pitchFamily="2" charset="0"/>
                  </a:rPr>
                  <a:t>Gymnasiale Maturität</a:t>
                </a:r>
              </a:p>
            </p:txBody>
          </p:sp>
          <p:sp>
            <p:nvSpPr>
              <p:cNvPr id="18" name="Rechteck 17">
                <a:extLst>
                  <a:ext uri="{FF2B5EF4-FFF2-40B4-BE49-F238E27FC236}">
                    <a16:creationId xmlns:a16="http://schemas.microsoft.com/office/drawing/2014/main" id="{7DA42797-9920-908A-13B1-134BC335597A}"/>
                  </a:ext>
                </a:extLst>
              </p:cNvPr>
              <p:cNvSpPr/>
              <p:nvPr/>
            </p:nvSpPr>
            <p:spPr>
              <a:xfrm>
                <a:off x="971516" y="4812202"/>
                <a:ext cx="5333807" cy="306718"/>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de-GB" sz="1400" dirty="0">
                    <a:solidFill>
                      <a:schemeClr val="tx1"/>
                    </a:solidFill>
                    <a:latin typeface="Helvetica" pitchFamily="2" charset="0"/>
                  </a:rPr>
                  <a:t>Berufserfahrung</a:t>
                </a:r>
              </a:p>
            </p:txBody>
          </p:sp>
          <p:sp>
            <p:nvSpPr>
              <p:cNvPr id="20" name="Rechteck 19">
                <a:extLst>
                  <a:ext uri="{FF2B5EF4-FFF2-40B4-BE49-F238E27FC236}">
                    <a16:creationId xmlns:a16="http://schemas.microsoft.com/office/drawing/2014/main" id="{6CCE9D74-B192-E7A5-B05B-A259642E84C9}"/>
                  </a:ext>
                </a:extLst>
              </p:cNvPr>
              <p:cNvSpPr/>
              <p:nvPr/>
            </p:nvSpPr>
            <p:spPr>
              <a:xfrm>
                <a:off x="971516" y="5241391"/>
                <a:ext cx="1677295" cy="962255"/>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de-DE" sz="1400" dirty="0">
                    <a:solidFill>
                      <a:schemeClr val="tx1"/>
                    </a:solidFill>
                    <a:effectLst/>
                    <a:latin typeface="Helvetica" pitchFamily="2" charset="0"/>
                  </a:rPr>
                  <a:t>Eidg. Berufsattest</a:t>
                </a:r>
              </a:p>
            </p:txBody>
          </p:sp>
          <p:sp>
            <p:nvSpPr>
              <p:cNvPr id="22" name="Rechteck 21">
                <a:extLst>
                  <a:ext uri="{FF2B5EF4-FFF2-40B4-BE49-F238E27FC236}">
                    <a16:creationId xmlns:a16="http://schemas.microsoft.com/office/drawing/2014/main" id="{FCA67A3D-F7B9-1AE8-03C2-115EEAC6E86B}"/>
                  </a:ext>
                </a:extLst>
              </p:cNvPr>
              <p:cNvSpPr/>
              <p:nvPr/>
            </p:nvSpPr>
            <p:spPr>
              <a:xfrm>
                <a:off x="2811922" y="5238675"/>
                <a:ext cx="1665145" cy="962255"/>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de-DE" sz="1400" dirty="0">
                    <a:solidFill>
                      <a:schemeClr val="tx1"/>
                    </a:solidFill>
                    <a:effectLst/>
                    <a:latin typeface="Helvetica" pitchFamily="2" charset="0"/>
                  </a:rPr>
                  <a:t>Eidg. Fähigkeits-zeugnis</a:t>
                </a:r>
              </a:p>
            </p:txBody>
          </p:sp>
          <p:sp>
            <p:nvSpPr>
              <p:cNvPr id="23" name="Rechteck 22">
                <a:extLst>
                  <a:ext uri="{FF2B5EF4-FFF2-40B4-BE49-F238E27FC236}">
                    <a16:creationId xmlns:a16="http://schemas.microsoft.com/office/drawing/2014/main" id="{06F43FA6-A43C-9A82-8798-34439FC3DBE7}"/>
                  </a:ext>
                </a:extLst>
              </p:cNvPr>
              <p:cNvSpPr/>
              <p:nvPr/>
            </p:nvSpPr>
            <p:spPr>
              <a:xfrm>
                <a:off x="4640178" y="5238674"/>
                <a:ext cx="1665145" cy="962255"/>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de-DE" sz="1400" dirty="0">
                    <a:solidFill>
                      <a:schemeClr val="tx1"/>
                    </a:solidFill>
                    <a:effectLst/>
                    <a:latin typeface="Helvetica" pitchFamily="2" charset="0"/>
                  </a:rPr>
                  <a:t>Eidg. Berufs-maturitäts-zeugnis</a:t>
                </a:r>
              </a:p>
            </p:txBody>
          </p:sp>
          <p:sp>
            <p:nvSpPr>
              <p:cNvPr id="24" name="Rechteck 23">
                <a:extLst>
                  <a:ext uri="{FF2B5EF4-FFF2-40B4-BE49-F238E27FC236}">
                    <a16:creationId xmlns:a16="http://schemas.microsoft.com/office/drawing/2014/main" id="{C524E13C-D274-C457-F599-D35651AB626D}"/>
                  </a:ext>
                </a:extLst>
              </p:cNvPr>
              <p:cNvSpPr/>
              <p:nvPr/>
            </p:nvSpPr>
            <p:spPr>
              <a:xfrm>
                <a:off x="7652906" y="5235164"/>
                <a:ext cx="1677295" cy="969276"/>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de-DE" sz="1400" dirty="0">
                    <a:solidFill>
                      <a:schemeClr val="tx1"/>
                    </a:solidFill>
                    <a:effectLst/>
                    <a:latin typeface="Helvetica" pitchFamily="2" charset="0"/>
                  </a:rPr>
                  <a:t>Fachmittel-schulen</a:t>
                </a:r>
              </a:p>
            </p:txBody>
          </p:sp>
          <p:sp>
            <p:nvSpPr>
              <p:cNvPr id="25" name="Rechteck 24">
                <a:extLst>
                  <a:ext uri="{FF2B5EF4-FFF2-40B4-BE49-F238E27FC236}">
                    <a16:creationId xmlns:a16="http://schemas.microsoft.com/office/drawing/2014/main" id="{213236FA-4830-AA91-6122-C75BD452E9DF}"/>
                  </a:ext>
                </a:extLst>
              </p:cNvPr>
              <p:cNvSpPr/>
              <p:nvPr/>
            </p:nvSpPr>
            <p:spPr>
              <a:xfrm>
                <a:off x="9509434" y="5231653"/>
                <a:ext cx="1677295" cy="969276"/>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de-DE" sz="1400" dirty="0">
                    <a:solidFill>
                      <a:schemeClr val="tx1"/>
                    </a:solidFill>
                    <a:effectLst/>
                    <a:latin typeface="Helvetica" pitchFamily="2" charset="0"/>
                  </a:rPr>
                  <a:t>Gymnasiale Maturitäts-schulen</a:t>
                </a:r>
              </a:p>
            </p:txBody>
          </p:sp>
        </p:grpSp>
        <p:sp>
          <p:nvSpPr>
            <p:cNvPr id="30" name="Abgerundetes Rechteck 29">
              <a:extLst>
                <a:ext uri="{FF2B5EF4-FFF2-40B4-BE49-F238E27FC236}">
                  <a16:creationId xmlns:a16="http://schemas.microsoft.com/office/drawing/2014/main" id="{363465ED-4557-DB66-5B04-C146ACF68BA9}"/>
                </a:ext>
              </a:extLst>
            </p:cNvPr>
            <p:cNvSpPr/>
            <p:nvPr/>
          </p:nvSpPr>
          <p:spPr>
            <a:xfrm>
              <a:off x="797930" y="1530628"/>
              <a:ext cx="3823715" cy="414337"/>
            </a:xfrm>
            <a:prstGeom prst="roundRect">
              <a:avLst/>
            </a:prstGeom>
            <a:solidFill>
              <a:srgbClr val="A1173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GB" b="1" dirty="0">
                  <a:solidFill>
                    <a:schemeClr val="bg1"/>
                  </a:solidFill>
                  <a:latin typeface="Helvetica" pitchFamily="2" charset="0"/>
                </a:rPr>
                <a:t>Höhere Berufsbildung</a:t>
              </a:r>
            </a:p>
          </p:txBody>
        </p:sp>
        <p:sp>
          <p:nvSpPr>
            <p:cNvPr id="31" name="Abgerundetes Rechteck 30">
              <a:extLst>
                <a:ext uri="{FF2B5EF4-FFF2-40B4-BE49-F238E27FC236}">
                  <a16:creationId xmlns:a16="http://schemas.microsoft.com/office/drawing/2014/main" id="{10F692B9-BA9E-3DE9-BC4B-4E09782F3B5C}"/>
                </a:ext>
              </a:extLst>
            </p:cNvPr>
            <p:cNvSpPr/>
            <p:nvPr/>
          </p:nvSpPr>
          <p:spPr>
            <a:xfrm>
              <a:off x="4979653" y="1510249"/>
              <a:ext cx="5776099" cy="414337"/>
            </a:xfrm>
            <a:prstGeom prst="roundRect">
              <a:avLst/>
            </a:prstGeom>
            <a:solidFill>
              <a:srgbClr val="A1173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GB" b="1" dirty="0">
                  <a:solidFill>
                    <a:schemeClr val="bg1"/>
                  </a:solidFill>
                  <a:latin typeface="Helvetica" pitchFamily="2" charset="0"/>
                </a:rPr>
                <a:t>Hochschulen</a:t>
              </a:r>
            </a:p>
          </p:txBody>
        </p:sp>
        <p:sp>
          <p:nvSpPr>
            <p:cNvPr id="32" name="Abgerundetes Rechteck 31">
              <a:extLst>
                <a:ext uri="{FF2B5EF4-FFF2-40B4-BE49-F238E27FC236}">
                  <a16:creationId xmlns:a16="http://schemas.microsoft.com/office/drawing/2014/main" id="{1FD11872-E637-2AEF-042E-EE08908F210A}"/>
                </a:ext>
              </a:extLst>
            </p:cNvPr>
            <p:cNvSpPr/>
            <p:nvPr/>
          </p:nvSpPr>
          <p:spPr>
            <a:xfrm rot="16200000">
              <a:off x="10076688" y="2826500"/>
              <a:ext cx="2009688" cy="414337"/>
            </a:xfrm>
            <a:prstGeom prst="roundRect">
              <a:avLst/>
            </a:prstGeom>
            <a:solidFill>
              <a:srgbClr val="A1173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GB" b="1" dirty="0">
                  <a:solidFill>
                    <a:schemeClr val="bg1"/>
                  </a:solidFill>
                  <a:latin typeface="Helvetica" pitchFamily="2" charset="0"/>
                </a:rPr>
                <a:t>Tertiärstufe</a:t>
              </a:r>
            </a:p>
          </p:txBody>
        </p:sp>
        <p:sp>
          <p:nvSpPr>
            <p:cNvPr id="33" name="Abgerundetes Rechteck 32">
              <a:extLst>
                <a:ext uri="{FF2B5EF4-FFF2-40B4-BE49-F238E27FC236}">
                  <a16:creationId xmlns:a16="http://schemas.microsoft.com/office/drawing/2014/main" id="{5623C0B6-DAC0-156E-4369-99D9D7F66024}"/>
                </a:ext>
              </a:extLst>
            </p:cNvPr>
            <p:cNvSpPr/>
            <p:nvPr/>
          </p:nvSpPr>
          <p:spPr>
            <a:xfrm rot="16200000">
              <a:off x="9897713" y="5169163"/>
              <a:ext cx="2367641" cy="414337"/>
            </a:xfrm>
            <a:prstGeom prst="roundRect">
              <a:avLst/>
            </a:prstGeom>
            <a:solidFill>
              <a:srgbClr val="A1173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GB" b="1" dirty="0">
                  <a:solidFill>
                    <a:schemeClr val="bg1"/>
                  </a:solidFill>
                  <a:latin typeface="Helvetica" pitchFamily="2" charset="0"/>
                </a:rPr>
                <a:t>Sekundarstufe II</a:t>
              </a:r>
            </a:p>
          </p:txBody>
        </p:sp>
      </p:grpSp>
    </p:spTree>
    <p:extLst>
      <p:ext uri="{BB962C8B-B14F-4D97-AF65-F5344CB8AC3E}">
        <p14:creationId xmlns:p14="http://schemas.microsoft.com/office/powerpoint/2010/main" val="30764639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F4E222-C544-3B0A-881C-920FB019B004}"/>
              </a:ext>
            </a:extLst>
          </p:cNvPr>
          <p:cNvSpPr>
            <a:spLocks noGrp="1"/>
          </p:cNvSpPr>
          <p:nvPr>
            <p:ph type="ctrTitle"/>
          </p:nvPr>
        </p:nvSpPr>
        <p:spPr>
          <a:xfrm>
            <a:off x="1524000" y="2957394"/>
            <a:ext cx="9144000" cy="943211"/>
          </a:xfrm>
        </p:spPr>
        <p:txBody>
          <a:bodyPr>
            <a:normAutofit/>
          </a:bodyPr>
          <a:lstStyle/>
          <a:p>
            <a:r>
              <a:rPr lang="de-CH" dirty="0"/>
              <a:t>Internationalisierung</a:t>
            </a:r>
          </a:p>
        </p:txBody>
      </p:sp>
    </p:spTree>
    <p:extLst>
      <p:ext uri="{BB962C8B-B14F-4D97-AF65-F5344CB8AC3E}">
        <p14:creationId xmlns:p14="http://schemas.microsoft.com/office/powerpoint/2010/main" val="35652134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Inhaltsplatzhalter 1">
            <a:extLst>
              <a:ext uri="{FF2B5EF4-FFF2-40B4-BE49-F238E27FC236}">
                <a16:creationId xmlns:a16="http://schemas.microsoft.com/office/drawing/2014/main" id="{EDDB5047-88D3-3BAE-2A2C-4D4C411F7C26}"/>
              </a:ext>
            </a:extLst>
          </p:cNvPr>
          <p:cNvSpPr>
            <a:spLocks noGrp="1"/>
          </p:cNvSpPr>
          <p:nvPr>
            <p:ph idx="1"/>
          </p:nvPr>
        </p:nvSpPr>
        <p:spPr>
          <a:xfrm>
            <a:off x="704388" y="2186186"/>
            <a:ext cx="6953712" cy="4060824"/>
          </a:xfrm>
        </p:spPr>
        <p:txBody>
          <a:bodyPr/>
          <a:lstStyle/>
          <a:p>
            <a:pPr marL="0" indent="0">
              <a:lnSpc>
                <a:spcPct val="100000"/>
              </a:lnSpc>
              <a:buNone/>
            </a:pPr>
            <a:r>
              <a:rPr lang="de-DE" dirty="0">
                <a:effectLst/>
                <a:latin typeface="Helvetica" pitchFamily="2" charset="0"/>
              </a:rPr>
              <a:t>Die Einordnung der Berufsbildungsabschlüsse in den NQR-CH</a:t>
            </a:r>
            <a:r>
              <a:rPr lang="de-DE" dirty="0"/>
              <a:t> </a:t>
            </a:r>
            <a:r>
              <a:rPr lang="de-DE" dirty="0">
                <a:effectLst/>
                <a:latin typeface="Helvetica" pitchFamily="2" charset="0"/>
              </a:rPr>
              <a:t>soll - im Gegensatz zur Bologna Reform - keine Anpassungen</a:t>
            </a:r>
            <a:r>
              <a:rPr lang="de-DE" dirty="0"/>
              <a:t> </a:t>
            </a:r>
            <a:r>
              <a:rPr lang="de-DE" dirty="0">
                <a:effectLst/>
                <a:latin typeface="Helvetica" pitchFamily="2" charset="0"/>
              </a:rPr>
              <a:t>im Schweizer Berufsbildungssystem zur Folge haben.</a:t>
            </a:r>
          </a:p>
          <a:p>
            <a:pPr marL="0" indent="0">
              <a:lnSpc>
                <a:spcPct val="100000"/>
              </a:lnSpc>
              <a:buNone/>
            </a:pPr>
            <a:endParaRPr lang="de-DE" dirty="0">
              <a:effectLst/>
              <a:latin typeface="Helvetica" pitchFamily="2" charset="0"/>
            </a:endParaRPr>
          </a:p>
          <a:p>
            <a:pPr marL="0" indent="0">
              <a:lnSpc>
                <a:spcPct val="100000"/>
              </a:lnSpc>
              <a:buNone/>
            </a:pPr>
            <a:r>
              <a:rPr lang="de-DE" dirty="0">
                <a:effectLst/>
                <a:latin typeface="Helvetica" pitchFamily="2" charset="0"/>
              </a:rPr>
              <a:t>Weder Zulassungsbedingungen noch Zugangsvoraussetzungen</a:t>
            </a:r>
            <a:r>
              <a:rPr lang="de-DE" dirty="0"/>
              <a:t> </a:t>
            </a:r>
            <a:r>
              <a:rPr lang="de-DE" dirty="0">
                <a:effectLst/>
                <a:latin typeface="Helvetica" pitchFamily="2" charset="0"/>
              </a:rPr>
              <a:t>der Bildungsgänge werden verändert.</a:t>
            </a:r>
          </a:p>
          <a:p>
            <a:pPr marL="0" indent="0">
              <a:buNone/>
            </a:pPr>
            <a:endParaRPr lang="de-DE" dirty="0">
              <a:effectLst/>
              <a:latin typeface="Helvetica" pitchFamily="2" charset="0"/>
            </a:endParaRPr>
          </a:p>
          <a:p>
            <a:pPr marL="0" indent="0">
              <a:buNone/>
            </a:pPr>
            <a:r>
              <a:rPr lang="de-DE" dirty="0">
                <a:effectLst/>
                <a:latin typeface="Helvetica" pitchFamily="2" charset="0"/>
              </a:rPr>
              <a:t>Es entsteht lediglich ein Rahmen, in dem die bestehenden Abschlüsse</a:t>
            </a:r>
            <a:r>
              <a:rPr lang="de-DE" dirty="0"/>
              <a:t> </a:t>
            </a:r>
            <a:r>
              <a:rPr lang="de-DE" dirty="0">
                <a:effectLst/>
                <a:latin typeface="Helvetica" pitchFamily="2" charset="0"/>
              </a:rPr>
              <a:t>eingeordnet und somit international vergleichbar und</a:t>
            </a:r>
            <a:r>
              <a:rPr lang="de-DE" dirty="0"/>
              <a:t> </a:t>
            </a:r>
            <a:r>
              <a:rPr lang="de-DE" dirty="0">
                <a:effectLst/>
                <a:latin typeface="Helvetica" pitchFamily="2" charset="0"/>
              </a:rPr>
              <a:t>verständlich werden.</a:t>
            </a:r>
          </a:p>
          <a:p>
            <a:pPr marL="0" indent="0">
              <a:lnSpc>
                <a:spcPct val="100000"/>
              </a:lnSpc>
              <a:buNone/>
            </a:pPr>
            <a:endParaRPr lang="de-DE" dirty="0"/>
          </a:p>
          <a:p>
            <a:pPr marL="0" indent="0">
              <a:lnSpc>
                <a:spcPct val="100000"/>
              </a:lnSpc>
              <a:buNone/>
            </a:pPr>
            <a:endParaRPr lang="de-DE" dirty="0">
              <a:effectLst/>
              <a:latin typeface="Helvetica" pitchFamily="2" charset="0"/>
            </a:endParaRPr>
          </a:p>
          <a:p>
            <a:pPr marL="0" indent="0">
              <a:lnSpc>
                <a:spcPct val="100000"/>
              </a:lnSpc>
              <a:buNone/>
            </a:pPr>
            <a:endParaRPr lang="de-DE" dirty="0">
              <a:effectLst/>
              <a:latin typeface="Helvetica" pitchFamily="2" charset="0"/>
            </a:endParaRPr>
          </a:p>
          <a:p>
            <a:pPr>
              <a:lnSpc>
                <a:spcPct val="100000"/>
              </a:lnSpc>
            </a:pPr>
            <a:endParaRPr lang="de-GB" dirty="0"/>
          </a:p>
        </p:txBody>
      </p:sp>
      <p:sp>
        <p:nvSpPr>
          <p:cNvPr id="8" name="Titel 3">
            <a:extLst>
              <a:ext uri="{FF2B5EF4-FFF2-40B4-BE49-F238E27FC236}">
                <a16:creationId xmlns:a16="http://schemas.microsoft.com/office/drawing/2014/main" id="{8134AF4F-777F-D0B5-5E61-1296F44168FE}"/>
              </a:ext>
            </a:extLst>
          </p:cNvPr>
          <p:cNvSpPr>
            <a:spLocks noGrp="1"/>
          </p:cNvSpPr>
          <p:nvPr>
            <p:ph type="title"/>
          </p:nvPr>
        </p:nvSpPr>
        <p:spPr>
          <a:xfrm>
            <a:off x="704388" y="833563"/>
            <a:ext cx="8060789" cy="1325563"/>
          </a:xfrm>
        </p:spPr>
        <p:txBody>
          <a:bodyPr/>
          <a:lstStyle/>
          <a:p>
            <a:r>
              <a:rPr lang="de-GB" dirty="0"/>
              <a:t>Vergleichbarkeit der Abschlüsse</a:t>
            </a:r>
          </a:p>
        </p:txBody>
      </p:sp>
      <p:pic>
        <p:nvPicPr>
          <p:cNvPr id="9" name="Grafik 8" descr="Gewichte ungleich Silhouette">
            <a:extLst>
              <a:ext uri="{FF2B5EF4-FFF2-40B4-BE49-F238E27FC236}">
                <a16:creationId xmlns:a16="http://schemas.microsoft.com/office/drawing/2014/main" id="{38662B0D-7F81-2D7F-0844-CA29DF6242B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407400" y="2527175"/>
            <a:ext cx="2425700" cy="2425700"/>
          </a:xfrm>
          <a:prstGeom prst="rect">
            <a:avLst/>
          </a:prstGeom>
        </p:spPr>
      </p:pic>
    </p:spTree>
    <p:extLst>
      <p:ext uri="{BB962C8B-B14F-4D97-AF65-F5344CB8AC3E}">
        <p14:creationId xmlns:p14="http://schemas.microsoft.com/office/powerpoint/2010/main" val="23692470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nhaltsplatzhalter 1">
            <a:extLst>
              <a:ext uri="{FF2B5EF4-FFF2-40B4-BE49-F238E27FC236}">
                <a16:creationId xmlns:a16="http://schemas.microsoft.com/office/drawing/2014/main" id="{A20A2B23-E760-EC65-EDFD-72E998D9823D}"/>
              </a:ext>
            </a:extLst>
          </p:cNvPr>
          <p:cNvSpPr>
            <a:spLocks noGrp="1"/>
          </p:cNvSpPr>
          <p:nvPr>
            <p:ph idx="1"/>
          </p:nvPr>
        </p:nvSpPr>
        <p:spPr>
          <a:xfrm>
            <a:off x="704388" y="1925639"/>
            <a:ext cx="10515600" cy="4060824"/>
          </a:xfrm>
        </p:spPr>
        <p:txBody>
          <a:bodyPr/>
          <a:lstStyle/>
          <a:p>
            <a:pPr marL="0" indent="0">
              <a:lnSpc>
                <a:spcPct val="100000"/>
              </a:lnSpc>
              <a:buNone/>
            </a:pPr>
            <a:r>
              <a:rPr lang="de-DE" dirty="0">
                <a:effectLst/>
                <a:latin typeface="Helvetica" pitchFamily="2" charset="0"/>
              </a:rPr>
              <a:t>Der Ausbildungsweg und die Arbeitserfahrung einer Person werden standardisiert dargestellt.</a:t>
            </a:r>
          </a:p>
          <a:p>
            <a:pPr marL="0" indent="0">
              <a:lnSpc>
                <a:spcPct val="100000"/>
              </a:lnSpc>
              <a:buNone/>
            </a:pPr>
            <a:endParaRPr lang="de-DE" dirty="0">
              <a:effectLst/>
              <a:latin typeface="Helvetica" pitchFamily="2" charset="0"/>
            </a:endParaRPr>
          </a:p>
          <a:p>
            <a:pPr marL="0" indent="0">
              <a:lnSpc>
                <a:spcPct val="100000"/>
              </a:lnSpc>
              <a:buNone/>
            </a:pPr>
            <a:r>
              <a:rPr lang="de-DE" dirty="0">
                <a:effectLst/>
                <a:latin typeface="Helvetica" pitchFamily="2" charset="0"/>
              </a:rPr>
              <a:t>Der Portfolio-Ansatz ermöglicht es jeder Person, Lernergebnisse einfach, klar und flexibel zu präsentieren, auf Deutsch, Französisch, Italienisch und insbesondere auf Englisch.</a:t>
            </a:r>
          </a:p>
          <a:p>
            <a:pPr marL="0" indent="0">
              <a:lnSpc>
                <a:spcPct val="100000"/>
              </a:lnSpc>
              <a:buNone/>
            </a:pPr>
            <a:endParaRPr lang="de-DE" dirty="0">
              <a:effectLst/>
              <a:latin typeface="Helvetica" pitchFamily="2" charset="0"/>
            </a:endParaRPr>
          </a:p>
          <a:p>
            <a:pPr marL="0" indent="0">
              <a:lnSpc>
                <a:spcPct val="100000"/>
              </a:lnSpc>
              <a:buNone/>
            </a:pPr>
            <a:r>
              <a:rPr lang="de-DE" dirty="0">
                <a:effectLst/>
                <a:latin typeface="Helvetica" pitchFamily="2" charset="0"/>
              </a:rPr>
              <a:t>Die Diplomzusätze:</a:t>
            </a:r>
          </a:p>
          <a:p>
            <a:pPr>
              <a:lnSpc>
                <a:spcPct val="100000"/>
              </a:lnSpc>
            </a:pPr>
            <a:r>
              <a:rPr lang="de-DE" dirty="0">
                <a:effectLst/>
                <a:latin typeface="Helvetica" pitchFamily="2" charset="0"/>
              </a:rPr>
              <a:t>erhöhen das internationale Verständnis von Schweizer Berufsbildungsabschlüssen,</a:t>
            </a:r>
          </a:p>
          <a:p>
            <a:pPr>
              <a:lnSpc>
                <a:spcPct val="100000"/>
              </a:lnSpc>
            </a:pPr>
            <a:r>
              <a:rPr lang="de-DE" dirty="0">
                <a:effectLst/>
                <a:latin typeface="Helvetica" pitchFamily="2" charset="0"/>
              </a:rPr>
              <a:t>erleichtern die Vergleichbarkeit von Bewerbungen,</a:t>
            </a:r>
          </a:p>
          <a:p>
            <a:pPr>
              <a:lnSpc>
                <a:spcPct val="100000"/>
              </a:lnSpc>
            </a:pPr>
            <a:r>
              <a:rPr lang="de-DE" dirty="0">
                <a:effectLst/>
                <a:latin typeface="Helvetica" pitchFamily="2" charset="0"/>
              </a:rPr>
              <a:t>unterstützen Arbeitgebende bei der Auswahl von Arbeitskräften,</a:t>
            </a:r>
          </a:p>
          <a:p>
            <a:pPr>
              <a:lnSpc>
                <a:spcPct val="100000"/>
              </a:lnSpc>
            </a:pPr>
            <a:r>
              <a:rPr lang="de-DE" dirty="0">
                <a:effectLst/>
                <a:latin typeface="Helvetica" pitchFamily="2" charset="0"/>
              </a:rPr>
              <a:t>tragen zur </a:t>
            </a:r>
            <a:r>
              <a:rPr lang="de-DE" dirty="0" err="1">
                <a:effectLst/>
                <a:latin typeface="Helvetica" pitchFamily="2" charset="0"/>
              </a:rPr>
              <a:t>grösseren</a:t>
            </a:r>
            <a:r>
              <a:rPr lang="de-DE" dirty="0">
                <a:effectLst/>
                <a:latin typeface="Helvetica" pitchFamily="2" charset="0"/>
              </a:rPr>
              <a:t> beruflichen Mobilität bei.</a:t>
            </a:r>
          </a:p>
          <a:p>
            <a:pPr marL="0" indent="0">
              <a:lnSpc>
                <a:spcPct val="100000"/>
              </a:lnSpc>
              <a:buNone/>
            </a:pPr>
            <a:endParaRPr lang="de-GB" dirty="0"/>
          </a:p>
        </p:txBody>
      </p:sp>
      <p:sp>
        <p:nvSpPr>
          <p:cNvPr id="5" name="Titel 3">
            <a:extLst>
              <a:ext uri="{FF2B5EF4-FFF2-40B4-BE49-F238E27FC236}">
                <a16:creationId xmlns:a16="http://schemas.microsoft.com/office/drawing/2014/main" id="{F3CC28D1-9502-39FE-990D-3F24D8B39184}"/>
              </a:ext>
            </a:extLst>
          </p:cNvPr>
          <p:cNvSpPr>
            <a:spLocks noGrp="1"/>
          </p:cNvSpPr>
          <p:nvPr>
            <p:ph type="title"/>
          </p:nvPr>
        </p:nvSpPr>
        <p:spPr>
          <a:xfrm>
            <a:off x="704388" y="833563"/>
            <a:ext cx="10515600" cy="1325563"/>
          </a:xfrm>
        </p:spPr>
        <p:txBody>
          <a:bodyPr/>
          <a:lstStyle/>
          <a:p>
            <a:r>
              <a:rPr lang="de-GB" dirty="0"/>
              <a:t>Diplomzusätze im Rahmen des Europasses</a:t>
            </a:r>
          </a:p>
        </p:txBody>
      </p:sp>
      <p:pic>
        <p:nvPicPr>
          <p:cNvPr id="7" name="Grafik 6" descr="Erdkugel: Afrika und Europa mit einfarbiger Füllung">
            <a:extLst>
              <a:ext uri="{FF2B5EF4-FFF2-40B4-BE49-F238E27FC236}">
                <a16:creationId xmlns:a16="http://schemas.microsoft.com/office/drawing/2014/main" id="{DA658B7B-911F-6F4B-03B6-BF3E8D37CCE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271000" y="4328553"/>
            <a:ext cx="2095500" cy="2095500"/>
          </a:xfrm>
          <a:prstGeom prst="rect">
            <a:avLst/>
          </a:prstGeom>
        </p:spPr>
      </p:pic>
      <p:pic>
        <p:nvPicPr>
          <p:cNvPr id="9" name="Grafik 8" descr="Übertragen Silhouette">
            <a:extLst>
              <a:ext uri="{FF2B5EF4-FFF2-40B4-BE49-F238E27FC236}">
                <a16:creationId xmlns:a16="http://schemas.microsoft.com/office/drawing/2014/main" id="{0A621A78-30D4-4B47-EF57-2219FC5E829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1254326">
            <a:off x="10188806" y="3520433"/>
            <a:ext cx="1326688" cy="1326688"/>
          </a:xfrm>
          <a:prstGeom prst="rect">
            <a:avLst/>
          </a:prstGeom>
        </p:spPr>
      </p:pic>
    </p:spTree>
    <p:extLst>
      <p:ext uri="{BB962C8B-B14F-4D97-AF65-F5344CB8AC3E}">
        <p14:creationId xmlns:p14="http://schemas.microsoft.com/office/powerpoint/2010/main" val="3488905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9CBA507-2431-8341-F507-0535FAEFC057}"/>
              </a:ext>
            </a:extLst>
          </p:cNvPr>
          <p:cNvSpPr>
            <a:spLocks noGrp="1"/>
          </p:cNvSpPr>
          <p:nvPr>
            <p:ph type="title"/>
          </p:nvPr>
        </p:nvSpPr>
        <p:spPr/>
        <p:txBody>
          <a:bodyPr/>
          <a:lstStyle/>
          <a:p>
            <a:r>
              <a:rPr lang="de-GB" dirty="0"/>
              <a:t>Die Tertiärstufe und die Weiterbildung</a:t>
            </a:r>
          </a:p>
        </p:txBody>
      </p:sp>
      <p:sp>
        <p:nvSpPr>
          <p:cNvPr id="3" name="Foliennummernplatzhalter 2">
            <a:extLst>
              <a:ext uri="{FF2B5EF4-FFF2-40B4-BE49-F238E27FC236}">
                <a16:creationId xmlns:a16="http://schemas.microsoft.com/office/drawing/2014/main" id="{893772FB-D8AB-E971-9D76-ABB86ADF4B64}"/>
              </a:ext>
            </a:extLst>
          </p:cNvPr>
          <p:cNvSpPr>
            <a:spLocks noGrp="1"/>
          </p:cNvSpPr>
          <p:nvPr>
            <p:ph type="sldNum" sz="quarter" idx="12"/>
          </p:nvPr>
        </p:nvSpPr>
        <p:spPr/>
        <p:txBody>
          <a:bodyPr/>
          <a:lstStyle/>
          <a:p>
            <a:fld id="{3B914F46-5675-409D-97A1-6697E91D825B}" type="slidenum">
              <a:rPr lang="de-CH" smtClean="0"/>
              <a:t>4</a:t>
            </a:fld>
            <a:endParaRPr lang="de-CH"/>
          </a:p>
        </p:txBody>
      </p:sp>
      <p:sp>
        <p:nvSpPr>
          <p:cNvPr id="4" name="Textplatzhalter 3">
            <a:extLst>
              <a:ext uri="{FF2B5EF4-FFF2-40B4-BE49-F238E27FC236}">
                <a16:creationId xmlns:a16="http://schemas.microsoft.com/office/drawing/2014/main" id="{00B0B1FE-0D09-6D85-C7D4-825CFD40B28D}"/>
              </a:ext>
            </a:extLst>
          </p:cNvPr>
          <p:cNvSpPr>
            <a:spLocks noGrp="1"/>
          </p:cNvSpPr>
          <p:nvPr>
            <p:ph type="body" sz="quarter" idx="13"/>
          </p:nvPr>
        </p:nvSpPr>
        <p:spPr/>
        <p:txBody>
          <a:bodyPr/>
          <a:lstStyle/>
          <a:p>
            <a:endParaRPr lang="de-GB"/>
          </a:p>
        </p:txBody>
      </p:sp>
      <p:sp>
        <p:nvSpPr>
          <p:cNvPr id="5" name="Inhaltsplatzhalter 4">
            <a:extLst>
              <a:ext uri="{FF2B5EF4-FFF2-40B4-BE49-F238E27FC236}">
                <a16:creationId xmlns:a16="http://schemas.microsoft.com/office/drawing/2014/main" id="{B3658901-B924-15B7-527A-5E1AA76C0455}"/>
              </a:ext>
            </a:extLst>
          </p:cNvPr>
          <p:cNvSpPr>
            <a:spLocks noGrp="1"/>
          </p:cNvSpPr>
          <p:nvPr>
            <p:ph sz="quarter" idx="14"/>
          </p:nvPr>
        </p:nvSpPr>
        <p:spPr/>
        <p:txBody>
          <a:bodyPr/>
          <a:lstStyle/>
          <a:p>
            <a:r>
              <a:rPr lang="de-GB" dirty="0"/>
              <a:t>Übersicht</a:t>
            </a:r>
          </a:p>
        </p:txBody>
      </p:sp>
      <p:pic>
        <p:nvPicPr>
          <p:cNvPr id="7" name="Grafik 6" descr="Ein Bild, das Text, Screenshot, Schrift, Diagramm enthält.&#10;&#10;Automatisch generierte Beschreibung">
            <a:extLst>
              <a:ext uri="{FF2B5EF4-FFF2-40B4-BE49-F238E27FC236}">
                <a16:creationId xmlns:a16="http://schemas.microsoft.com/office/drawing/2014/main" id="{2085F3CF-EE55-CB05-84EE-DC7FFB21FB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6691" y="2166065"/>
            <a:ext cx="10427173" cy="3858372"/>
          </a:xfrm>
          <a:prstGeom prst="rect">
            <a:avLst/>
          </a:prstGeom>
        </p:spPr>
      </p:pic>
    </p:spTree>
    <p:extLst>
      <p:ext uri="{BB962C8B-B14F-4D97-AF65-F5344CB8AC3E}">
        <p14:creationId xmlns:p14="http://schemas.microsoft.com/office/powerpoint/2010/main" val="3134090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F1B324-BE39-E376-1120-4B43F14BAFB3}"/>
              </a:ext>
            </a:extLst>
          </p:cNvPr>
          <p:cNvSpPr>
            <a:spLocks noGrp="1"/>
          </p:cNvSpPr>
          <p:nvPr>
            <p:ph type="title"/>
          </p:nvPr>
        </p:nvSpPr>
        <p:spPr>
          <a:xfrm>
            <a:off x="582252" y="2185263"/>
            <a:ext cx="3653300" cy="2154836"/>
          </a:xfrm>
        </p:spPr>
        <p:txBody>
          <a:bodyPr/>
          <a:lstStyle/>
          <a:p>
            <a:r>
              <a:rPr lang="de-GB" dirty="0"/>
              <a:t>Die Bildungs-möglichkeiten auf der Tertiärstufe</a:t>
            </a:r>
          </a:p>
        </p:txBody>
      </p:sp>
      <p:sp>
        <p:nvSpPr>
          <p:cNvPr id="3" name="Foliennummernplatzhalter 2">
            <a:extLst>
              <a:ext uri="{FF2B5EF4-FFF2-40B4-BE49-F238E27FC236}">
                <a16:creationId xmlns:a16="http://schemas.microsoft.com/office/drawing/2014/main" id="{1B0828EB-FEE0-FE80-AE92-5238EFEC7C95}"/>
              </a:ext>
            </a:extLst>
          </p:cNvPr>
          <p:cNvSpPr>
            <a:spLocks noGrp="1"/>
          </p:cNvSpPr>
          <p:nvPr>
            <p:ph type="sldNum" sz="quarter" idx="12"/>
          </p:nvPr>
        </p:nvSpPr>
        <p:spPr/>
        <p:txBody>
          <a:bodyPr/>
          <a:lstStyle/>
          <a:p>
            <a:fld id="{3B914F46-5675-409D-97A1-6697E91D825B}" type="slidenum">
              <a:rPr lang="de-CH" smtClean="0"/>
              <a:t>5</a:t>
            </a:fld>
            <a:endParaRPr lang="de-CH"/>
          </a:p>
        </p:txBody>
      </p:sp>
      <p:sp>
        <p:nvSpPr>
          <p:cNvPr id="5" name="Inhaltsplatzhalter 4">
            <a:extLst>
              <a:ext uri="{FF2B5EF4-FFF2-40B4-BE49-F238E27FC236}">
                <a16:creationId xmlns:a16="http://schemas.microsoft.com/office/drawing/2014/main" id="{BF55D6D6-C416-CD53-03DC-8B5A60977F6A}"/>
              </a:ext>
            </a:extLst>
          </p:cNvPr>
          <p:cNvSpPr>
            <a:spLocks noGrp="1"/>
          </p:cNvSpPr>
          <p:nvPr>
            <p:ph sz="quarter" idx="14"/>
          </p:nvPr>
        </p:nvSpPr>
        <p:spPr>
          <a:xfrm>
            <a:off x="582714" y="4340099"/>
            <a:ext cx="2883546" cy="806117"/>
          </a:xfrm>
        </p:spPr>
        <p:txBody>
          <a:bodyPr>
            <a:normAutofit lnSpcReduction="10000"/>
          </a:bodyPr>
          <a:lstStyle/>
          <a:p>
            <a:r>
              <a:rPr lang="de-GB" dirty="0"/>
              <a:t>z.B. Zeichnerin, Fachrichtung Ingenieurbau</a:t>
            </a:r>
          </a:p>
        </p:txBody>
      </p:sp>
      <p:grpSp>
        <p:nvGrpSpPr>
          <p:cNvPr id="14" name="Gruppieren 13">
            <a:extLst>
              <a:ext uri="{FF2B5EF4-FFF2-40B4-BE49-F238E27FC236}">
                <a16:creationId xmlns:a16="http://schemas.microsoft.com/office/drawing/2014/main" id="{2515F16A-B6B0-627E-498E-2C1F9C2B8008}"/>
              </a:ext>
            </a:extLst>
          </p:cNvPr>
          <p:cNvGrpSpPr/>
          <p:nvPr/>
        </p:nvGrpSpPr>
        <p:grpSpPr>
          <a:xfrm>
            <a:off x="4153389" y="1214440"/>
            <a:ext cx="7492311" cy="4929188"/>
            <a:chOff x="634769" y="1178878"/>
            <a:chExt cx="7869701" cy="5177472"/>
          </a:xfrm>
        </p:grpSpPr>
        <p:sp>
          <p:nvSpPr>
            <p:cNvPr id="6" name="Rechteck 5">
              <a:extLst>
                <a:ext uri="{FF2B5EF4-FFF2-40B4-BE49-F238E27FC236}">
                  <a16:creationId xmlns:a16="http://schemas.microsoft.com/office/drawing/2014/main" id="{2EC59379-3528-E81C-BF23-7301F27F47C5}"/>
                </a:ext>
              </a:extLst>
            </p:cNvPr>
            <p:cNvSpPr/>
            <p:nvPr/>
          </p:nvSpPr>
          <p:spPr>
            <a:xfrm>
              <a:off x="634769" y="1178879"/>
              <a:ext cx="5320175" cy="1150346"/>
            </a:xfrm>
            <a:prstGeom prst="rect">
              <a:avLst/>
            </a:prstGeom>
            <a:solidFill>
              <a:schemeClr val="accent3">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de-GB" sz="1400" b="1" dirty="0">
                  <a:solidFill>
                    <a:schemeClr val="tx1"/>
                  </a:solidFill>
                  <a:latin typeface="Helvetica" pitchFamily="2" charset="0"/>
                </a:rPr>
                <a:t>Kurse und Lehrgänge</a:t>
              </a:r>
            </a:p>
            <a:p>
              <a:pPr marL="285750" indent="-285750">
                <a:buFont typeface="Wingdings" pitchFamily="2" charset="2"/>
                <a:buChar char="§"/>
              </a:pPr>
              <a:r>
                <a:rPr lang="de-DE" sz="1200" dirty="0">
                  <a:solidFill>
                    <a:schemeClr val="tx1"/>
                  </a:solidFill>
                  <a:effectLst/>
                  <a:latin typeface="Helvetica" pitchFamily="2" charset="0"/>
                </a:rPr>
                <a:t>Berufsorientierte Weiterbildung z.B. CAD, Bildung </a:t>
              </a:r>
              <a:r>
                <a:rPr lang="de-DE" sz="1200" dirty="0" err="1">
                  <a:solidFill>
                    <a:schemeClr val="tx1"/>
                  </a:solidFill>
                  <a:effectLst/>
                  <a:latin typeface="Helvetica" pitchFamily="2" charset="0"/>
                </a:rPr>
                <a:t>für</a:t>
              </a:r>
              <a:r>
                <a:rPr lang="de-DE" sz="1200" dirty="0">
                  <a:solidFill>
                    <a:schemeClr val="tx1"/>
                  </a:solidFill>
                  <a:latin typeface="Helvetica" pitchFamily="2" charset="0"/>
                </a:rPr>
                <a:t> </a:t>
              </a:r>
              <a:r>
                <a:rPr lang="de-DE" sz="1200" dirty="0">
                  <a:solidFill>
                    <a:schemeClr val="tx1"/>
                  </a:solidFill>
                  <a:effectLst/>
                  <a:latin typeface="Helvetica" pitchFamily="2" charset="0"/>
                </a:rPr>
                <a:t>Berufsbildner/innen</a:t>
              </a:r>
            </a:p>
            <a:p>
              <a:pPr marL="285750" indent="-285750">
                <a:buFont typeface="Wingdings" pitchFamily="2" charset="2"/>
                <a:buChar char="§"/>
              </a:pPr>
              <a:r>
                <a:rPr lang="de-DE" sz="1200" dirty="0">
                  <a:solidFill>
                    <a:schemeClr val="tx1"/>
                  </a:solidFill>
                  <a:effectLst/>
                  <a:latin typeface="Helvetica" pitchFamily="2" charset="0"/>
                </a:rPr>
                <a:t>Allgemeinbildende Weiterbildung</a:t>
              </a:r>
              <a:endParaRPr lang="de-GB" sz="1200" dirty="0">
                <a:solidFill>
                  <a:schemeClr val="tx1"/>
                </a:solidFill>
                <a:latin typeface="Helvetica" pitchFamily="2" charset="0"/>
              </a:endParaRPr>
            </a:p>
          </p:txBody>
        </p:sp>
        <p:sp>
          <p:nvSpPr>
            <p:cNvPr id="7" name="Rechteck 6">
              <a:extLst>
                <a:ext uri="{FF2B5EF4-FFF2-40B4-BE49-F238E27FC236}">
                  <a16:creationId xmlns:a16="http://schemas.microsoft.com/office/drawing/2014/main" id="{F2E5A350-73E4-F695-4633-CD51F5284AE7}"/>
                </a:ext>
              </a:extLst>
            </p:cNvPr>
            <p:cNvSpPr/>
            <p:nvPr/>
          </p:nvSpPr>
          <p:spPr>
            <a:xfrm>
              <a:off x="6054495" y="1178878"/>
              <a:ext cx="2449975" cy="3893544"/>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de-GB" sz="1400" b="1" dirty="0">
                  <a:solidFill>
                    <a:schemeClr val="tx1"/>
                  </a:solidFill>
                  <a:latin typeface="Helvetica" pitchFamily="2" charset="0"/>
                </a:rPr>
                <a:t>Fachhochschulen</a:t>
              </a:r>
            </a:p>
            <a:p>
              <a:r>
                <a:rPr lang="de-DE" sz="1200" dirty="0">
                  <a:solidFill>
                    <a:schemeClr val="tx1"/>
                  </a:solidFill>
                  <a:effectLst/>
                  <a:latin typeface="Helvetica" pitchFamily="2" charset="0"/>
                </a:rPr>
                <a:t>Studiengänge:</a:t>
              </a:r>
            </a:p>
            <a:p>
              <a:pPr marL="285750" indent="-285750">
                <a:buFont typeface="Wingdings" pitchFamily="2" charset="2"/>
                <a:buChar char="§"/>
              </a:pPr>
              <a:r>
                <a:rPr lang="de-DE" sz="1200" dirty="0">
                  <a:solidFill>
                    <a:schemeClr val="tx1"/>
                  </a:solidFill>
                  <a:effectLst/>
                  <a:latin typeface="Helvetica" pitchFamily="2" charset="0"/>
                </a:rPr>
                <a:t>Architektur</a:t>
              </a:r>
            </a:p>
            <a:p>
              <a:pPr marL="285750" indent="-285750">
                <a:buFont typeface="Wingdings" pitchFamily="2" charset="2"/>
                <a:buChar char="§"/>
              </a:pPr>
              <a:r>
                <a:rPr lang="de-DE" sz="1200" dirty="0">
                  <a:solidFill>
                    <a:schemeClr val="tx1"/>
                  </a:solidFill>
                  <a:effectLst/>
                  <a:latin typeface="Helvetica" pitchFamily="2" charset="0"/>
                </a:rPr>
                <a:t>Bauingenieurwesen</a:t>
              </a:r>
            </a:p>
            <a:p>
              <a:pPr marL="285750" indent="-285750">
                <a:buFont typeface="Wingdings" pitchFamily="2" charset="2"/>
                <a:buChar char="§"/>
              </a:pPr>
              <a:r>
                <a:rPr lang="de-DE" sz="1200" dirty="0">
                  <a:solidFill>
                    <a:schemeClr val="tx1"/>
                  </a:solidFill>
                  <a:effectLst/>
                  <a:latin typeface="Helvetica" pitchFamily="2" charset="0"/>
                </a:rPr>
                <a:t>Geomatik</a:t>
              </a:r>
            </a:p>
            <a:p>
              <a:pPr marL="285750" indent="-285750">
                <a:buFont typeface="Wingdings" pitchFamily="2" charset="2"/>
                <a:buChar char="§"/>
              </a:pPr>
              <a:r>
                <a:rPr lang="de-DE" sz="1200" dirty="0">
                  <a:solidFill>
                    <a:schemeClr val="tx1"/>
                  </a:solidFill>
                  <a:effectLst/>
                  <a:latin typeface="Helvetica" pitchFamily="2" charset="0"/>
                </a:rPr>
                <a:t>Innenarchitektur</a:t>
              </a:r>
            </a:p>
            <a:p>
              <a:pPr marL="285750" indent="-285750">
                <a:buFont typeface="Wingdings" pitchFamily="2" charset="2"/>
                <a:buChar char="§"/>
              </a:pPr>
              <a:r>
                <a:rPr lang="de-DE" sz="1200" dirty="0">
                  <a:solidFill>
                    <a:schemeClr val="tx1"/>
                  </a:solidFill>
                  <a:effectLst/>
                  <a:latin typeface="Helvetica" pitchFamily="2" charset="0"/>
                </a:rPr>
                <a:t>Landschaftsarchitektur</a:t>
              </a:r>
            </a:p>
            <a:p>
              <a:pPr marL="285750" indent="-285750">
                <a:buFont typeface="Wingdings" pitchFamily="2" charset="2"/>
                <a:buChar char="§"/>
              </a:pPr>
              <a:r>
                <a:rPr lang="de-DE" sz="1200" dirty="0">
                  <a:solidFill>
                    <a:schemeClr val="tx1"/>
                  </a:solidFill>
                  <a:effectLst/>
                  <a:latin typeface="Helvetica" pitchFamily="2" charset="0"/>
                </a:rPr>
                <a:t>Umweltmanagement</a:t>
              </a:r>
            </a:p>
          </p:txBody>
        </p:sp>
        <p:sp>
          <p:nvSpPr>
            <p:cNvPr id="8" name="Rechteck 7">
              <a:extLst>
                <a:ext uri="{FF2B5EF4-FFF2-40B4-BE49-F238E27FC236}">
                  <a16:creationId xmlns:a16="http://schemas.microsoft.com/office/drawing/2014/main" id="{A1655C79-2D1C-5B15-5776-7F3776D62B0A}"/>
                </a:ext>
              </a:extLst>
            </p:cNvPr>
            <p:cNvSpPr/>
            <p:nvPr/>
          </p:nvSpPr>
          <p:spPr>
            <a:xfrm>
              <a:off x="634771" y="2420174"/>
              <a:ext cx="2610312" cy="2652248"/>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de-GB" sz="1400" b="1" dirty="0">
                  <a:solidFill>
                    <a:schemeClr val="tx1"/>
                  </a:solidFill>
                  <a:latin typeface="Helvetica" pitchFamily="2" charset="0"/>
                </a:rPr>
                <a:t>Berufsprüfungen</a:t>
              </a:r>
            </a:p>
            <a:p>
              <a:r>
                <a:rPr lang="de-GB" sz="1400" b="1" dirty="0">
                  <a:solidFill>
                    <a:schemeClr val="tx1"/>
                  </a:solidFill>
                  <a:latin typeface="Helvetica" pitchFamily="2" charset="0"/>
                </a:rPr>
                <a:t>Höhere Fachprüfungen</a:t>
              </a:r>
            </a:p>
            <a:p>
              <a:pPr marL="285750" indent="-285750">
                <a:buFont typeface="Wingdings" pitchFamily="2" charset="2"/>
                <a:buChar char="§"/>
              </a:pPr>
              <a:r>
                <a:rPr lang="de-DE" sz="1200" dirty="0">
                  <a:solidFill>
                    <a:schemeClr val="tx1"/>
                  </a:solidFill>
                  <a:effectLst/>
                  <a:latin typeface="Helvetica" pitchFamily="2" charset="0"/>
                </a:rPr>
                <a:t>Bau-Polier/in mit eidg. Fachausweis</a:t>
              </a:r>
            </a:p>
            <a:p>
              <a:pPr marL="285750" indent="-285750">
                <a:buFont typeface="Wingdings" pitchFamily="2" charset="2"/>
                <a:buChar char="§"/>
              </a:pPr>
              <a:r>
                <a:rPr lang="de-DE" sz="1200" dirty="0">
                  <a:solidFill>
                    <a:schemeClr val="tx1"/>
                  </a:solidFill>
                  <a:effectLst/>
                  <a:latin typeface="Helvetica" pitchFamily="2" charset="0"/>
                </a:rPr>
                <a:t>Sprengfachmann/-frau mit eidg. Fachausweis</a:t>
              </a:r>
            </a:p>
            <a:p>
              <a:pPr marL="285750" indent="-285750">
                <a:buFont typeface="Wingdings" pitchFamily="2" charset="2"/>
                <a:buChar char="§"/>
              </a:pPr>
              <a:r>
                <a:rPr lang="de-DE" sz="1200" dirty="0">
                  <a:solidFill>
                    <a:schemeClr val="tx1"/>
                  </a:solidFill>
                  <a:effectLst/>
                  <a:latin typeface="Helvetica" pitchFamily="2" charset="0"/>
                </a:rPr>
                <a:t>Technischer Kaufmann/ Technische Kauffrau mit eidg. Fachausweis</a:t>
              </a:r>
            </a:p>
            <a:p>
              <a:pPr marL="285750" indent="-285750">
                <a:buFont typeface="Wingdings" pitchFamily="2" charset="2"/>
                <a:buChar char="§"/>
              </a:pPr>
              <a:r>
                <a:rPr lang="de-DE" sz="1200" dirty="0">
                  <a:solidFill>
                    <a:schemeClr val="tx1"/>
                  </a:solidFill>
                  <a:effectLst/>
                  <a:latin typeface="Helvetica" pitchFamily="2" charset="0"/>
                </a:rPr>
                <a:t>Dipl. Bauleiter/in Tiefbau</a:t>
              </a:r>
            </a:p>
            <a:p>
              <a:pPr marL="285750" indent="-285750">
                <a:buFont typeface="Wingdings" pitchFamily="2" charset="2"/>
                <a:buChar char="§"/>
              </a:pPr>
              <a:r>
                <a:rPr lang="de-DE" sz="1200" dirty="0">
                  <a:solidFill>
                    <a:schemeClr val="tx1"/>
                  </a:solidFill>
                  <a:effectLst/>
                  <a:latin typeface="Helvetica" pitchFamily="2" charset="0"/>
                </a:rPr>
                <a:t>Dipl. Baumeister/in</a:t>
              </a:r>
            </a:p>
            <a:p>
              <a:pPr marL="285750" indent="-285750">
                <a:buFont typeface="Wingdings" pitchFamily="2" charset="2"/>
                <a:buChar char="§"/>
              </a:pPr>
              <a:endParaRPr lang="de-DE" sz="1200" dirty="0">
                <a:solidFill>
                  <a:schemeClr val="tx1"/>
                </a:solidFill>
                <a:effectLst/>
                <a:latin typeface="Helvetica" pitchFamily="2" charset="0"/>
              </a:endParaRPr>
            </a:p>
          </p:txBody>
        </p:sp>
        <p:sp>
          <p:nvSpPr>
            <p:cNvPr id="9" name="Rechteck 8">
              <a:extLst>
                <a:ext uri="{FF2B5EF4-FFF2-40B4-BE49-F238E27FC236}">
                  <a16:creationId xmlns:a16="http://schemas.microsoft.com/office/drawing/2014/main" id="{230F0053-BE01-B368-BA53-73813FDB9A2A}"/>
                </a:ext>
              </a:extLst>
            </p:cNvPr>
            <p:cNvSpPr/>
            <p:nvPr/>
          </p:nvSpPr>
          <p:spPr>
            <a:xfrm>
              <a:off x="3344633" y="2420174"/>
              <a:ext cx="2610312" cy="2652248"/>
            </a:xfrm>
            <a:prstGeom prst="rect">
              <a:avLst/>
            </a:prstGeom>
            <a:solidFill>
              <a:schemeClr val="bg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de-GB" sz="1400" b="1" dirty="0">
                  <a:solidFill>
                    <a:schemeClr val="tx1"/>
                  </a:solidFill>
                  <a:latin typeface="Helvetica" pitchFamily="2" charset="0"/>
                </a:rPr>
                <a:t>Höhere Fachschulen</a:t>
              </a:r>
            </a:p>
            <a:p>
              <a:pPr marL="285750" indent="-285750">
                <a:buFont typeface="Wingdings" pitchFamily="2" charset="2"/>
                <a:buChar char="§"/>
              </a:pPr>
              <a:r>
                <a:rPr lang="de-DE" sz="1200" dirty="0" err="1">
                  <a:solidFill>
                    <a:schemeClr val="tx1"/>
                  </a:solidFill>
                  <a:effectLst/>
                  <a:latin typeface="Helvetica" pitchFamily="2" charset="0"/>
                </a:rPr>
                <a:t>Bauführung</a:t>
              </a:r>
              <a:endParaRPr lang="de-DE" sz="1200" dirty="0">
                <a:solidFill>
                  <a:schemeClr val="tx1"/>
                </a:solidFill>
                <a:effectLst/>
                <a:latin typeface="Helvetica" pitchFamily="2" charset="0"/>
              </a:endParaRPr>
            </a:p>
            <a:p>
              <a:pPr marL="285750" indent="-285750">
                <a:buFont typeface="Wingdings" pitchFamily="2" charset="2"/>
                <a:buChar char="§"/>
              </a:pPr>
              <a:r>
                <a:rPr lang="de-DE" sz="1200" dirty="0">
                  <a:solidFill>
                    <a:schemeClr val="tx1"/>
                  </a:solidFill>
                  <a:effectLst/>
                  <a:latin typeface="Helvetica" pitchFamily="2" charset="0"/>
                </a:rPr>
                <a:t>Bauplanung</a:t>
              </a:r>
            </a:p>
            <a:p>
              <a:pPr marL="285750" indent="-285750">
                <a:buFont typeface="Wingdings" pitchFamily="2" charset="2"/>
                <a:buChar char="§"/>
              </a:pPr>
              <a:r>
                <a:rPr lang="de-DE" sz="1200" dirty="0">
                  <a:solidFill>
                    <a:schemeClr val="tx1"/>
                  </a:solidFill>
                  <a:effectLst/>
                  <a:latin typeface="Helvetica" pitchFamily="2" charset="0"/>
                </a:rPr>
                <a:t>Gebäudetechnik</a:t>
              </a:r>
            </a:p>
            <a:p>
              <a:pPr marL="285750" indent="-285750">
                <a:buFont typeface="Wingdings" pitchFamily="2" charset="2"/>
                <a:buChar char="§"/>
              </a:pPr>
              <a:r>
                <a:rPr lang="de-DE" sz="1200" dirty="0">
                  <a:solidFill>
                    <a:schemeClr val="tx1"/>
                  </a:solidFill>
                  <a:effectLst/>
                  <a:latin typeface="Helvetica" pitchFamily="2" charset="0"/>
                </a:rPr>
                <a:t>Holztechnik</a:t>
              </a:r>
            </a:p>
            <a:p>
              <a:pPr marL="285750" indent="-285750">
                <a:buFont typeface="Wingdings" pitchFamily="2" charset="2"/>
                <a:buChar char="§"/>
              </a:pPr>
              <a:endParaRPr lang="de-DE" sz="1200" dirty="0">
                <a:solidFill>
                  <a:schemeClr val="tx1"/>
                </a:solidFill>
                <a:effectLst/>
                <a:latin typeface="Helvetica" pitchFamily="2" charset="0"/>
              </a:endParaRPr>
            </a:p>
          </p:txBody>
        </p:sp>
        <p:sp>
          <p:nvSpPr>
            <p:cNvPr id="10" name="Rechteck 9">
              <a:extLst>
                <a:ext uri="{FF2B5EF4-FFF2-40B4-BE49-F238E27FC236}">
                  <a16:creationId xmlns:a16="http://schemas.microsoft.com/office/drawing/2014/main" id="{656D08CC-AA45-CEE5-3C57-69B48B1E641B}"/>
                </a:ext>
              </a:extLst>
            </p:cNvPr>
            <p:cNvSpPr/>
            <p:nvPr/>
          </p:nvSpPr>
          <p:spPr>
            <a:xfrm>
              <a:off x="2101720" y="5148059"/>
              <a:ext cx="5727830" cy="393931"/>
            </a:xfrm>
            <a:prstGeom prst="rect">
              <a:avLst/>
            </a:prstGeom>
            <a:solidFill>
              <a:srgbClr val="A1173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de-CH" sz="1400" b="1" dirty="0">
                  <a:solidFill>
                    <a:schemeClr val="bg1"/>
                  </a:solidFill>
                  <a:latin typeface="Helvetica" pitchFamily="2" charset="0"/>
                </a:rPr>
                <a:t>Berufspraxis</a:t>
              </a:r>
              <a:endParaRPr lang="de-GB" sz="1200" dirty="0">
                <a:solidFill>
                  <a:schemeClr val="bg1"/>
                </a:solidFill>
                <a:latin typeface="Helvetica" pitchFamily="2" charset="0"/>
              </a:endParaRPr>
            </a:p>
          </p:txBody>
        </p:sp>
        <p:sp>
          <p:nvSpPr>
            <p:cNvPr id="11" name="Rechteck 10">
              <a:extLst>
                <a:ext uri="{FF2B5EF4-FFF2-40B4-BE49-F238E27FC236}">
                  <a16:creationId xmlns:a16="http://schemas.microsoft.com/office/drawing/2014/main" id="{56699FD1-27AF-5A74-A3E4-AD86B74DEC31}"/>
                </a:ext>
              </a:extLst>
            </p:cNvPr>
            <p:cNvSpPr/>
            <p:nvPr/>
          </p:nvSpPr>
          <p:spPr>
            <a:xfrm>
              <a:off x="4319125" y="5466531"/>
              <a:ext cx="2874630" cy="495889"/>
            </a:xfrm>
            <a:prstGeom prst="rect">
              <a:avLst/>
            </a:prstGeom>
            <a:solidFill>
              <a:srgbClr val="C0CCB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de-CH" sz="1400" b="1" dirty="0">
                  <a:solidFill>
                    <a:schemeClr val="tx1"/>
                  </a:solidFill>
                  <a:latin typeface="Helvetica" pitchFamily="2" charset="0"/>
                </a:rPr>
                <a:t>Eidg. Fähigkeitszeugnis </a:t>
              </a:r>
            </a:p>
            <a:p>
              <a:r>
                <a:rPr lang="de-CH" sz="1400" b="1" dirty="0">
                  <a:solidFill>
                    <a:schemeClr val="tx1"/>
                  </a:solidFill>
                  <a:latin typeface="Helvetica" pitchFamily="2" charset="0"/>
                </a:rPr>
                <a:t>Zusatzlehre</a:t>
              </a:r>
              <a:endParaRPr lang="de-GB" sz="1200" dirty="0">
                <a:solidFill>
                  <a:schemeClr val="tx1"/>
                </a:solidFill>
                <a:latin typeface="Helvetica" pitchFamily="2" charset="0"/>
              </a:endParaRPr>
            </a:p>
          </p:txBody>
        </p:sp>
        <p:sp>
          <p:nvSpPr>
            <p:cNvPr id="12" name="Rechteck 11">
              <a:extLst>
                <a:ext uri="{FF2B5EF4-FFF2-40B4-BE49-F238E27FC236}">
                  <a16:creationId xmlns:a16="http://schemas.microsoft.com/office/drawing/2014/main" id="{1F8314B3-22B4-5F4C-8EEA-FF87A6F05710}"/>
                </a:ext>
              </a:extLst>
            </p:cNvPr>
            <p:cNvSpPr/>
            <p:nvPr/>
          </p:nvSpPr>
          <p:spPr>
            <a:xfrm>
              <a:off x="1543050" y="5962419"/>
              <a:ext cx="6961420" cy="393931"/>
            </a:xfrm>
            <a:prstGeom prst="rect">
              <a:avLst/>
            </a:prstGeom>
            <a:solidFill>
              <a:srgbClr val="4C793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CH" sz="1400" b="1" dirty="0">
                  <a:solidFill>
                    <a:schemeClr val="bg1"/>
                  </a:solidFill>
                  <a:latin typeface="Helvetica" pitchFamily="2" charset="0"/>
                </a:rPr>
                <a:t>Eidg. Fähigkeitszeugnis Zeichnerin EFZ</a:t>
              </a:r>
              <a:endParaRPr lang="de-GB" sz="1200" dirty="0">
                <a:solidFill>
                  <a:schemeClr val="bg1"/>
                </a:solidFill>
                <a:latin typeface="Helvetica" pitchFamily="2" charset="0"/>
              </a:endParaRPr>
            </a:p>
          </p:txBody>
        </p:sp>
        <p:sp>
          <p:nvSpPr>
            <p:cNvPr id="13" name="Rechteck 12">
              <a:extLst>
                <a:ext uri="{FF2B5EF4-FFF2-40B4-BE49-F238E27FC236}">
                  <a16:creationId xmlns:a16="http://schemas.microsoft.com/office/drawing/2014/main" id="{F51D8BC5-9C78-43C3-8A78-70FE46A91667}"/>
                </a:ext>
              </a:extLst>
            </p:cNvPr>
            <p:cNvSpPr/>
            <p:nvPr/>
          </p:nvSpPr>
          <p:spPr>
            <a:xfrm>
              <a:off x="634769" y="5684932"/>
              <a:ext cx="2500579" cy="495889"/>
            </a:xfrm>
            <a:prstGeom prst="rect">
              <a:avLst/>
            </a:prstGeom>
            <a:solidFill>
              <a:srgbClr val="C2DAB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de-GB" sz="1400" b="1" dirty="0">
                  <a:solidFill>
                    <a:schemeClr val="tx1"/>
                  </a:solidFill>
                  <a:latin typeface="Helvetica" pitchFamily="2" charset="0"/>
                </a:rPr>
                <a:t>Eidg. Berufsmaturitätszeugnis</a:t>
              </a:r>
            </a:p>
          </p:txBody>
        </p:sp>
      </p:grpSp>
    </p:spTree>
    <p:extLst>
      <p:ext uri="{BB962C8B-B14F-4D97-AF65-F5344CB8AC3E}">
        <p14:creationId xmlns:p14="http://schemas.microsoft.com/office/powerpoint/2010/main" val="1353469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F4E222-C544-3B0A-881C-920FB019B004}"/>
              </a:ext>
            </a:extLst>
          </p:cNvPr>
          <p:cNvSpPr>
            <a:spLocks noGrp="1"/>
          </p:cNvSpPr>
          <p:nvPr>
            <p:ph type="ctrTitle"/>
          </p:nvPr>
        </p:nvSpPr>
        <p:spPr>
          <a:xfrm>
            <a:off x="1524000" y="2894616"/>
            <a:ext cx="9144000" cy="1068767"/>
          </a:xfrm>
        </p:spPr>
        <p:txBody>
          <a:bodyPr/>
          <a:lstStyle/>
          <a:p>
            <a:r>
              <a:rPr lang="de-CH" dirty="0"/>
              <a:t>Die höhere Berufsbildung</a:t>
            </a:r>
          </a:p>
        </p:txBody>
      </p:sp>
    </p:spTree>
    <p:extLst>
      <p:ext uri="{BB962C8B-B14F-4D97-AF65-F5344CB8AC3E}">
        <p14:creationId xmlns:p14="http://schemas.microsoft.com/office/powerpoint/2010/main" val="23758308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083C604C-FBD3-808A-2B64-71E7249D78CC}"/>
              </a:ext>
            </a:extLst>
          </p:cNvPr>
          <p:cNvSpPr>
            <a:spLocks noGrp="1"/>
          </p:cNvSpPr>
          <p:nvPr>
            <p:ph type="title"/>
          </p:nvPr>
        </p:nvSpPr>
        <p:spPr>
          <a:xfrm>
            <a:off x="704388" y="522136"/>
            <a:ext cx="10054100" cy="1325563"/>
          </a:xfrm>
        </p:spPr>
        <p:txBody>
          <a:bodyPr/>
          <a:lstStyle/>
          <a:p>
            <a:r>
              <a:rPr lang="de-GB" dirty="0"/>
              <a:t>Die Bildungsformen der höheren Berufsbildung</a:t>
            </a:r>
          </a:p>
        </p:txBody>
      </p:sp>
      <p:sp>
        <p:nvSpPr>
          <p:cNvPr id="5" name="Inhaltsplatzhalter 4">
            <a:extLst>
              <a:ext uri="{FF2B5EF4-FFF2-40B4-BE49-F238E27FC236}">
                <a16:creationId xmlns:a16="http://schemas.microsoft.com/office/drawing/2014/main" id="{904367D1-7FEC-3A19-9C85-59702B3F3C39}"/>
              </a:ext>
            </a:extLst>
          </p:cNvPr>
          <p:cNvSpPr txBox="1">
            <a:spLocks/>
          </p:cNvSpPr>
          <p:nvPr/>
        </p:nvSpPr>
        <p:spPr>
          <a:xfrm>
            <a:off x="732146" y="1557061"/>
            <a:ext cx="8059738" cy="49588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de-GB" sz="1800" dirty="0">
              <a:solidFill>
                <a:schemeClr val="bg1"/>
              </a:solidFill>
              <a:latin typeface="Helvetica" pitchFamily="2" charset="0"/>
            </a:endParaRPr>
          </a:p>
        </p:txBody>
      </p:sp>
      <p:grpSp>
        <p:nvGrpSpPr>
          <p:cNvPr id="16" name="Gruppieren 15">
            <a:extLst>
              <a:ext uri="{FF2B5EF4-FFF2-40B4-BE49-F238E27FC236}">
                <a16:creationId xmlns:a16="http://schemas.microsoft.com/office/drawing/2014/main" id="{974F6738-2FCB-5635-F64E-16EC9EAFF6C9}"/>
              </a:ext>
            </a:extLst>
          </p:cNvPr>
          <p:cNvGrpSpPr/>
          <p:nvPr/>
        </p:nvGrpSpPr>
        <p:grpSpPr>
          <a:xfrm>
            <a:off x="1627041" y="1557061"/>
            <a:ext cx="8937917" cy="4953393"/>
            <a:chOff x="2686001" y="2010296"/>
            <a:chExt cx="8937917" cy="4953393"/>
          </a:xfrm>
        </p:grpSpPr>
        <p:pic>
          <p:nvPicPr>
            <p:cNvPr id="6" name="Grafik 5" descr="Gruppe Silhouette">
              <a:extLst>
                <a:ext uri="{FF2B5EF4-FFF2-40B4-BE49-F238E27FC236}">
                  <a16:creationId xmlns:a16="http://schemas.microsoft.com/office/drawing/2014/main" id="{E8823E4C-5872-6866-8451-F43D904BA2B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128607" y="2010296"/>
              <a:ext cx="1662113" cy="1662113"/>
            </a:xfrm>
            <a:prstGeom prst="rect">
              <a:avLst/>
            </a:prstGeom>
          </p:spPr>
        </p:pic>
        <p:pic>
          <p:nvPicPr>
            <p:cNvPr id="7" name="Grafik 6" descr="Zurück Silhouette">
              <a:extLst>
                <a:ext uri="{FF2B5EF4-FFF2-40B4-BE49-F238E27FC236}">
                  <a16:creationId xmlns:a16="http://schemas.microsoft.com/office/drawing/2014/main" id="{0B1C9288-6758-BE13-BF75-B7BE6B5680C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4500000">
              <a:off x="7850184" y="2661161"/>
              <a:ext cx="2971800" cy="2971800"/>
            </a:xfrm>
            <a:prstGeom prst="rect">
              <a:avLst/>
            </a:prstGeom>
          </p:spPr>
        </p:pic>
        <p:pic>
          <p:nvPicPr>
            <p:cNvPr id="8" name="Grafik 7" descr="Zurück Silhouette">
              <a:extLst>
                <a:ext uri="{FF2B5EF4-FFF2-40B4-BE49-F238E27FC236}">
                  <a16:creationId xmlns:a16="http://schemas.microsoft.com/office/drawing/2014/main" id="{2F4E6772-A86F-7A44-7B2F-21A69591C3F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17100000" flipH="1">
              <a:off x="3109734" y="2649171"/>
              <a:ext cx="2971800" cy="2971800"/>
            </a:xfrm>
            <a:prstGeom prst="rect">
              <a:avLst/>
            </a:prstGeom>
          </p:spPr>
        </p:pic>
        <p:pic>
          <p:nvPicPr>
            <p:cNvPr id="9" name="Grafik 8" descr="Pfeil nach oben Silhouette">
              <a:extLst>
                <a:ext uri="{FF2B5EF4-FFF2-40B4-BE49-F238E27FC236}">
                  <a16:creationId xmlns:a16="http://schemas.microsoft.com/office/drawing/2014/main" id="{69A15E15-1E35-B2CB-F942-549CD8C07A4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10800000">
              <a:off x="5285557" y="3373146"/>
              <a:ext cx="3019602" cy="3019602"/>
            </a:xfrm>
            <a:prstGeom prst="rect">
              <a:avLst/>
            </a:prstGeom>
          </p:spPr>
        </p:pic>
        <p:sp>
          <p:nvSpPr>
            <p:cNvPr id="10" name="Textfeld 9">
              <a:extLst>
                <a:ext uri="{FF2B5EF4-FFF2-40B4-BE49-F238E27FC236}">
                  <a16:creationId xmlns:a16="http://schemas.microsoft.com/office/drawing/2014/main" id="{B8CCABE3-3D6F-82F8-33FC-4C1FF1E55B14}"/>
                </a:ext>
              </a:extLst>
            </p:cNvPr>
            <p:cNvSpPr txBox="1"/>
            <p:nvPr/>
          </p:nvSpPr>
          <p:spPr>
            <a:xfrm>
              <a:off x="2686001" y="2941796"/>
              <a:ext cx="2160587" cy="646331"/>
            </a:xfrm>
            <a:prstGeom prst="rect">
              <a:avLst/>
            </a:prstGeom>
            <a:noFill/>
          </p:spPr>
          <p:txBody>
            <a:bodyPr wrap="square" rtlCol="0">
              <a:spAutoFit/>
            </a:bodyPr>
            <a:lstStyle/>
            <a:p>
              <a:pPr algn="r"/>
              <a:r>
                <a:rPr lang="de-GB" dirty="0">
                  <a:solidFill>
                    <a:schemeClr val="bg2"/>
                  </a:solidFill>
                  <a:latin typeface="Helvetica" pitchFamily="2" charset="0"/>
                </a:rPr>
                <a:t>Der schulische Weg</a:t>
              </a:r>
            </a:p>
          </p:txBody>
        </p:sp>
        <p:sp>
          <p:nvSpPr>
            <p:cNvPr id="11" name="Textfeld 10">
              <a:extLst>
                <a:ext uri="{FF2B5EF4-FFF2-40B4-BE49-F238E27FC236}">
                  <a16:creationId xmlns:a16="http://schemas.microsoft.com/office/drawing/2014/main" id="{2E7432B5-F9AE-4D66-7614-72A7E64075FC}"/>
                </a:ext>
              </a:extLst>
            </p:cNvPr>
            <p:cNvSpPr txBox="1"/>
            <p:nvPr/>
          </p:nvSpPr>
          <p:spPr>
            <a:xfrm>
              <a:off x="6849223" y="3847293"/>
              <a:ext cx="3019603" cy="646331"/>
            </a:xfrm>
            <a:prstGeom prst="rect">
              <a:avLst/>
            </a:prstGeom>
            <a:noFill/>
          </p:spPr>
          <p:txBody>
            <a:bodyPr wrap="square" rtlCol="0">
              <a:spAutoFit/>
            </a:bodyPr>
            <a:lstStyle/>
            <a:p>
              <a:pPr algn="l"/>
              <a:r>
                <a:rPr lang="de-GB" dirty="0">
                  <a:solidFill>
                    <a:srgbClr val="4C7936"/>
                  </a:solidFill>
                  <a:latin typeface="Helvetica" pitchFamily="2" charset="0"/>
                </a:rPr>
                <a:t>Der Weg über Vorbereitungskurse</a:t>
              </a:r>
            </a:p>
          </p:txBody>
        </p:sp>
        <p:sp>
          <p:nvSpPr>
            <p:cNvPr id="12" name="Textfeld 11">
              <a:extLst>
                <a:ext uri="{FF2B5EF4-FFF2-40B4-BE49-F238E27FC236}">
                  <a16:creationId xmlns:a16="http://schemas.microsoft.com/office/drawing/2014/main" id="{571FDF6E-DC88-3555-CB74-73C6FDACA233}"/>
                </a:ext>
              </a:extLst>
            </p:cNvPr>
            <p:cNvSpPr txBox="1"/>
            <p:nvPr/>
          </p:nvSpPr>
          <p:spPr>
            <a:xfrm>
              <a:off x="8950654" y="2942983"/>
              <a:ext cx="2673264" cy="646331"/>
            </a:xfrm>
            <a:prstGeom prst="rect">
              <a:avLst/>
            </a:prstGeom>
            <a:noFill/>
          </p:spPr>
          <p:txBody>
            <a:bodyPr wrap="square" rtlCol="0">
              <a:spAutoFit/>
            </a:bodyPr>
            <a:lstStyle/>
            <a:p>
              <a:pPr algn="l"/>
              <a:r>
                <a:rPr lang="de-GB" dirty="0">
                  <a:solidFill>
                    <a:srgbClr val="A11731"/>
                  </a:solidFill>
                  <a:latin typeface="Helvetica" pitchFamily="2" charset="0"/>
                </a:rPr>
                <a:t>Der autodidaktische Weg</a:t>
              </a:r>
            </a:p>
          </p:txBody>
        </p:sp>
        <p:sp>
          <p:nvSpPr>
            <p:cNvPr id="13" name="Textfeld 12">
              <a:extLst>
                <a:ext uri="{FF2B5EF4-FFF2-40B4-BE49-F238E27FC236}">
                  <a16:creationId xmlns:a16="http://schemas.microsoft.com/office/drawing/2014/main" id="{BF7FED3C-60A5-9430-50FD-E141BD390E5D}"/>
                </a:ext>
              </a:extLst>
            </p:cNvPr>
            <p:cNvSpPr txBox="1"/>
            <p:nvPr/>
          </p:nvSpPr>
          <p:spPr>
            <a:xfrm>
              <a:off x="3104211" y="5290066"/>
              <a:ext cx="2160587" cy="646331"/>
            </a:xfrm>
            <a:prstGeom prst="rect">
              <a:avLst/>
            </a:prstGeom>
            <a:noFill/>
          </p:spPr>
          <p:txBody>
            <a:bodyPr wrap="square" rtlCol="0">
              <a:spAutoFit/>
            </a:bodyPr>
            <a:lstStyle/>
            <a:p>
              <a:pPr algn="ctr"/>
              <a:r>
                <a:rPr lang="de-GB" b="1" dirty="0">
                  <a:solidFill>
                    <a:schemeClr val="bg2"/>
                  </a:solidFill>
                  <a:latin typeface="Helvetica" pitchFamily="2" charset="0"/>
                </a:rPr>
                <a:t>Uni / ETH / PH / FH / HF</a:t>
              </a:r>
            </a:p>
          </p:txBody>
        </p:sp>
        <p:sp>
          <p:nvSpPr>
            <p:cNvPr id="14" name="Textfeld 13">
              <a:extLst>
                <a:ext uri="{FF2B5EF4-FFF2-40B4-BE49-F238E27FC236}">
                  <a16:creationId xmlns:a16="http://schemas.microsoft.com/office/drawing/2014/main" id="{B0734BE3-9EE0-0143-8765-3ED5CEEB0A0F}"/>
                </a:ext>
              </a:extLst>
            </p:cNvPr>
            <p:cNvSpPr txBox="1"/>
            <p:nvPr/>
          </p:nvSpPr>
          <p:spPr>
            <a:xfrm>
              <a:off x="5715063" y="6317358"/>
              <a:ext cx="2160587" cy="646331"/>
            </a:xfrm>
            <a:prstGeom prst="rect">
              <a:avLst/>
            </a:prstGeom>
            <a:noFill/>
          </p:spPr>
          <p:txBody>
            <a:bodyPr wrap="square" rtlCol="0">
              <a:spAutoFit/>
            </a:bodyPr>
            <a:lstStyle/>
            <a:p>
              <a:pPr algn="ctr"/>
              <a:r>
                <a:rPr lang="de-GB" b="1" dirty="0">
                  <a:solidFill>
                    <a:srgbClr val="4C7936"/>
                  </a:solidFill>
                  <a:latin typeface="Helvetica" pitchFamily="2" charset="0"/>
                </a:rPr>
                <a:t>BP</a:t>
              </a:r>
            </a:p>
            <a:p>
              <a:pPr algn="ctr"/>
              <a:r>
                <a:rPr lang="de-GB" b="1" dirty="0">
                  <a:solidFill>
                    <a:srgbClr val="4C7936"/>
                  </a:solidFill>
                  <a:latin typeface="Helvetica" pitchFamily="2" charset="0"/>
                </a:rPr>
                <a:t>HFP</a:t>
              </a:r>
            </a:p>
          </p:txBody>
        </p:sp>
        <p:sp>
          <p:nvSpPr>
            <p:cNvPr id="15" name="Textfeld 14">
              <a:extLst>
                <a:ext uri="{FF2B5EF4-FFF2-40B4-BE49-F238E27FC236}">
                  <a16:creationId xmlns:a16="http://schemas.microsoft.com/office/drawing/2014/main" id="{AEC74295-6D40-70D3-378F-FC5781276383}"/>
                </a:ext>
              </a:extLst>
            </p:cNvPr>
            <p:cNvSpPr txBox="1"/>
            <p:nvPr/>
          </p:nvSpPr>
          <p:spPr>
            <a:xfrm>
              <a:off x="8741078" y="5290066"/>
              <a:ext cx="2160587" cy="646331"/>
            </a:xfrm>
            <a:prstGeom prst="rect">
              <a:avLst/>
            </a:prstGeom>
            <a:noFill/>
          </p:spPr>
          <p:txBody>
            <a:bodyPr wrap="square" rtlCol="0">
              <a:spAutoFit/>
            </a:bodyPr>
            <a:lstStyle/>
            <a:p>
              <a:pPr algn="ctr"/>
              <a:r>
                <a:rPr lang="de-GB" b="1" dirty="0">
                  <a:solidFill>
                    <a:srgbClr val="A11731"/>
                  </a:solidFill>
                  <a:latin typeface="Helvetica" pitchFamily="2" charset="0"/>
                </a:rPr>
                <a:t>BP</a:t>
              </a:r>
            </a:p>
            <a:p>
              <a:pPr algn="ctr"/>
              <a:r>
                <a:rPr lang="de-GB" b="1" dirty="0">
                  <a:solidFill>
                    <a:srgbClr val="A11731"/>
                  </a:solidFill>
                  <a:latin typeface="Helvetica" pitchFamily="2" charset="0"/>
                </a:rPr>
                <a:t>HFP</a:t>
              </a:r>
            </a:p>
          </p:txBody>
        </p:sp>
      </p:grpSp>
    </p:spTree>
    <p:extLst>
      <p:ext uri="{BB962C8B-B14F-4D97-AF65-F5344CB8AC3E}">
        <p14:creationId xmlns:p14="http://schemas.microsoft.com/office/powerpoint/2010/main" val="5741980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3A49EE"/>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F4E222-C544-3B0A-881C-920FB019B004}"/>
              </a:ext>
            </a:extLst>
          </p:cNvPr>
          <p:cNvSpPr>
            <a:spLocks noGrp="1"/>
          </p:cNvSpPr>
          <p:nvPr>
            <p:ph type="ctrTitle"/>
          </p:nvPr>
        </p:nvSpPr>
        <p:spPr>
          <a:xfrm>
            <a:off x="1524000" y="2596600"/>
            <a:ext cx="9144000" cy="1664800"/>
          </a:xfrm>
        </p:spPr>
        <p:txBody>
          <a:bodyPr>
            <a:normAutofit fontScale="90000"/>
          </a:bodyPr>
          <a:lstStyle/>
          <a:p>
            <a:r>
              <a:rPr lang="de-CH" dirty="0"/>
              <a:t>Abschlüsse der höheren Berufsbildung</a:t>
            </a:r>
          </a:p>
        </p:txBody>
      </p:sp>
    </p:spTree>
    <p:extLst>
      <p:ext uri="{BB962C8B-B14F-4D97-AF65-F5344CB8AC3E}">
        <p14:creationId xmlns:p14="http://schemas.microsoft.com/office/powerpoint/2010/main" val="183232"/>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2C5778AC-9FFC-8024-E1E9-965F5E0FB4EA}"/>
              </a:ext>
            </a:extLst>
          </p:cNvPr>
          <p:cNvSpPr txBox="1">
            <a:spLocks/>
          </p:cNvSpPr>
          <p:nvPr/>
        </p:nvSpPr>
        <p:spPr>
          <a:xfrm>
            <a:off x="704388" y="833563"/>
            <a:ext cx="981121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0" i="0" kern="1200">
                <a:solidFill>
                  <a:schemeClr val="tx1"/>
                </a:solidFill>
                <a:latin typeface="Georgia" panose="02040502050405020303" pitchFamily="18" charset="0"/>
                <a:ea typeface="+mj-ea"/>
                <a:cs typeface="+mj-cs"/>
              </a:defRPr>
            </a:lvl1pPr>
          </a:lstStyle>
          <a:p>
            <a:r>
              <a:rPr lang="de-GB"/>
              <a:t>Die Formen der höheren Berufsbildung</a:t>
            </a:r>
            <a:endParaRPr lang="de-GB" dirty="0"/>
          </a:p>
        </p:txBody>
      </p:sp>
      <p:sp>
        <p:nvSpPr>
          <p:cNvPr id="5" name="Textplatzhalter 3">
            <a:extLst>
              <a:ext uri="{FF2B5EF4-FFF2-40B4-BE49-F238E27FC236}">
                <a16:creationId xmlns:a16="http://schemas.microsoft.com/office/drawing/2014/main" id="{6605E5BE-A35D-8A92-AADE-99A6E0491295}"/>
              </a:ext>
            </a:extLst>
          </p:cNvPr>
          <p:cNvSpPr txBox="1">
            <a:spLocks/>
          </p:cNvSpPr>
          <p:nvPr/>
        </p:nvSpPr>
        <p:spPr>
          <a:xfrm>
            <a:off x="704850" y="2574065"/>
            <a:ext cx="9938166" cy="2938462"/>
          </a:xfrm>
          <a:prstGeom prst="rect">
            <a:avLst/>
          </a:prstGeom>
        </p:spPr>
        <p:txBody>
          <a:bodyPr/>
          <a:lstStyle>
            <a:lvl1pPr marL="228600" indent="-228600" algn="l" defTabSz="914400" rtl="0" eaLnBrk="1" latinLnBrk="0" hangingPunct="1">
              <a:lnSpc>
                <a:spcPct val="90000"/>
              </a:lnSpc>
              <a:spcBef>
                <a:spcPts val="1000"/>
              </a:spcBef>
              <a:buFont typeface="Wingdings" pitchFamily="2" charset="2"/>
              <a:buChar char="§"/>
              <a:defRPr sz="1800" b="0" i="0" kern="1200">
                <a:solidFill>
                  <a:schemeClr val="tx1"/>
                </a:solidFill>
                <a:latin typeface="Helvetica" pitchFamily="2" charset="0"/>
                <a:ea typeface="+mn-ea"/>
                <a:cs typeface="+mn-cs"/>
              </a:defRPr>
            </a:lvl1pPr>
            <a:lvl2pPr marL="685800" indent="-228600" algn="l" defTabSz="914400" rtl="0" eaLnBrk="1" latinLnBrk="0" hangingPunct="1">
              <a:lnSpc>
                <a:spcPct val="90000"/>
              </a:lnSpc>
              <a:spcBef>
                <a:spcPts val="500"/>
              </a:spcBef>
              <a:buFont typeface="Wingdings" pitchFamily="2" charset="2"/>
              <a:buChar char="§"/>
              <a:defRPr sz="1600" b="0" i="0" kern="1200">
                <a:solidFill>
                  <a:schemeClr val="tx1"/>
                </a:solidFill>
                <a:latin typeface="Helvetica" pitchFamily="2" charset="0"/>
                <a:ea typeface="+mn-ea"/>
                <a:cs typeface="+mn-cs"/>
              </a:defRPr>
            </a:lvl2pPr>
            <a:lvl3pPr marL="1143000" indent="-228600" algn="l" defTabSz="914400" rtl="0" eaLnBrk="1" latinLnBrk="0" hangingPunct="1">
              <a:lnSpc>
                <a:spcPct val="90000"/>
              </a:lnSpc>
              <a:spcBef>
                <a:spcPts val="500"/>
              </a:spcBef>
              <a:buFont typeface="Wingdings" pitchFamily="2" charset="2"/>
              <a:buChar char="§"/>
              <a:defRPr sz="1400" b="0" i="0" kern="1200">
                <a:solidFill>
                  <a:schemeClr val="tx1"/>
                </a:solidFill>
                <a:latin typeface="Helvetica" pitchFamily="2" charset="0"/>
                <a:ea typeface="+mn-ea"/>
                <a:cs typeface="+mn-cs"/>
              </a:defRPr>
            </a:lvl3pPr>
            <a:lvl4pPr marL="1600200" indent="-228600" algn="l" defTabSz="914400" rtl="0" eaLnBrk="1" latinLnBrk="0" hangingPunct="1">
              <a:lnSpc>
                <a:spcPct val="90000"/>
              </a:lnSpc>
              <a:spcBef>
                <a:spcPts val="500"/>
              </a:spcBef>
              <a:buFont typeface="Wingdings" pitchFamily="2" charset="2"/>
              <a:buChar char="§"/>
              <a:defRPr sz="1200" b="0" i="0" kern="1200">
                <a:solidFill>
                  <a:schemeClr val="tx1"/>
                </a:solidFill>
                <a:latin typeface="Helvetica" pitchFamily="2" charset="0"/>
                <a:ea typeface="+mn-ea"/>
                <a:cs typeface="+mn-cs"/>
              </a:defRPr>
            </a:lvl4pPr>
            <a:lvl5pPr marL="2057400" indent="-228600" algn="l" defTabSz="914400" rtl="0" eaLnBrk="1" latinLnBrk="0" hangingPunct="1">
              <a:lnSpc>
                <a:spcPct val="90000"/>
              </a:lnSpc>
              <a:spcBef>
                <a:spcPts val="500"/>
              </a:spcBef>
              <a:buFont typeface="Wingdings" pitchFamily="2" charset="2"/>
              <a:buChar char="§"/>
              <a:defRPr sz="1200" b="0" i="0" kern="1200">
                <a:solidFill>
                  <a:schemeClr val="tx1"/>
                </a:solidFill>
                <a:latin typeface="Helvetica"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Wingdings" pitchFamily="2" charset="2"/>
              <a:buNone/>
            </a:pPr>
            <a:r>
              <a:rPr lang="de-GB" b="1"/>
              <a:t>Die höhere Berufsbildung umfasst: </a:t>
            </a:r>
          </a:p>
          <a:p>
            <a:r>
              <a:rPr lang="de-DE"/>
              <a:t>e</a:t>
            </a:r>
            <a:r>
              <a:rPr lang="de-GB"/>
              <a:t>idgenössische Berufsprüfung				</a:t>
            </a:r>
            <a:r>
              <a:rPr lang="de-GB" b="1"/>
              <a:t>eidg. Fachausweis</a:t>
            </a:r>
          </a:p>
          <a:p>
            <a:r>
              <a:rPr lang="de-DE"/>
              <a:t>e</a:t>
            </a:r>
            <a:r>
              <a:rPr lang="de-GB"/>
              <a:t>idgenössische höhere Fachprüfungen			</a:t>
            </a:r>
            <a:r>
              <a:rPr lang="de-GB" b="1"/>
              <a:t>eidg. Diplom</a:t>
            </a:r>
          </a:p>
          <a:p>
            <a:r>
              <a:rPr lang="de-GB"/>
              <a:t>Ausbildungsgänge von eidg. </a:t>
            </a:r>
            <a:r>
              <a:rPr lang="de-DE"/>
              <a:t>a</a:t>
            </a:r>
            <a:r>
              <a:rPr lang="de-GB"/>
              <a:t>nerkannten Fachschulen	</a:t>
            </a:r>
            <a:r>
              <a:rPr lang="de-GB" b="1"/>
              <a:t>Diplom HF</a:t>
            </a:r>
            <a:endParaRPr lang="de-GB" b="1" dirty="0"/>
          </a:p>
        </p:txBody>
      </p:sp>
      <p:sp>
        <p:nvSpPr>
          <p:cNvPr id="6" name="Inhaltsplatzhalter 4">
            <a:extLst>
              <a:ext uri="{FF2B5EF4-FFF2-40B4-BE49-F238E27FC236}">
                <a16:creationId xmlns:a16="http://schemas.microsoft.com/office/drawing/2014/main" id="{CB09B472-7E8E-0647-C8D8-171E81EA9C87}"/>
              </a:ext>
            </a:extLst>
          </p:cNvPr>
          <p:cNvSpPr txBox="1">
            <a:spLocks/>
          </p:cNvSpPr>
          <p:nvPr/>
        </p:nvSpPr>
        <p:spPr>
          <a:xfrm>
            <a:off x="717207" y="1868488"/>
            <a:ext cx="8059738" cy="495889"/>
          </a:xfrm>
          <a:prstGeom prst="rect">
            <a:avLst/>
          </a:prstGeom>
        </p:spPr>
        <p:txBody>
          <a:bodyPr/>
          <a:lstStyle>
            <a:lvl1pPr marL="228600" indent="-228600" algn="l" defTabSz="914400" rtl="0" eaLnBrk="1" latinLnBrk="0" hangingPunct="1">
              <a:lnSpc>
                <a:spcPct val="90000"/>
              </a:lnSpc>
              <a:spcBef>
                <a:spcPts val="1000"/>
              </a:spcBef>
              <a:buFont typeface="Wingdings" pitchFamily="2" charset="2"/>
              <a:buChar char="§"/>
              <a:defRPr sz="1800" b="0" i="0" kern="1200">
                <a:solidFill>
                  <a:schemeClr val="tx1"/>
                </a:solidFill>
                <a:latin typeface="Helvetica" pitchFamily="2" charset="0"/>
                <a:ea typeface="+mn-ea"/>
                <a:cs typeface="+mn-cs"/>
              </a:defRPr>
            </a:lvl1pPr>
            <a:lvl2pPr marL="685800" indent="-228600" algn="l" defTabSz="914400" rtl="0" eaLnBrk="1" latinLnBrk="0" hangingPunct="1">
              <a:lnSpc>
                <a:spcPct val="90000"/>
              </a:lnSpc>
              <a:spcBef>
                <a:spcPts val="500"/>
              </a:spcBef>
              <a:buFont typeface="Wingdings" pitchFamily="2" charset="2"/>
              <a:buChar char="§"/>
              <a:defRPr sz="1600" b="0" i="0" kern="1200">
                <a:solidFill>
                  <a:schemeClr val="tx1"/>
                </a:solidFill>
                <a:latin typeface="Helvetica" pitchFamily="2" charset="0"/>
                <a:ea typeface="+mn-ea"/>
                <a:cs typeface="+mn-cs"/>
              </a:defRPr>
            </a:lvl2pPr>
            <a:lvl3pPr marL="1143000" indent="-228600" algn="l" defTabSz="914400" rtl="0" eaLnBrk="1" latinLnBrk="0" hangingPunct="1">
              <a:lnSpc>
                <a:spcPct val="90000"/>
              </a:lnSpc>
              <a:spcBef>
                <a:spcPts val="500"/>
              </a:spcBef>
              <a:buFont typeface="Wingdings" pitchFamily="2" charset="2"/>
              <a:buChar char="§"/>
              <a:defRPr sz="1400" b="0" i="0" kern="1200">
                <a:solidFill>
                  <a:schemeClr val="tx1"/>
                </a:solidFill>
                <a:latin typeface="Helvetica" pitchFamily="2" charset="0"/>
                <a:ea typeface="+mn-ea"/>
                <a:cs typeface="+mn-cs"/>
              </a:defRPr>
            </a:lvl3pPr>
            <a:lvl4pPr marL="1600200" indent="-228600" algn="l" defTabSz="914400" rtl="0" eaLnBrk="1" latinLnBrk="0" hangingPunct="1">
              <a:lnSpc>
                <a:spcPct val="90000"/>
              </a:lnSpc>
              <a:spcBef>
                <a:spcPts val="500"/>
              </a:spcBef>
              <a:buFont typeface="Wingdings" pitchFamily="2" charset="2"/>
              <a:buChar char="§"/>
              <a:defRPr sz="1200" b="0" i="0" kern="1200">
                <a:solidFill>
                  <a:schemeClr val="tx1"/>
                </a:solidFill>
                <a:latin typeface="Helvetica" pitchFamily="2" charset="0"/>
                <a:ea typeface="+mn-ea"/>
                <a:cs typeface="+mn-cs"/>
              </a:defRPr>
            </a:lvl4pPr>
            <a:lvl5pPr marL="2057400" indent="-228600" algn="l" defTabSz="914400" rtl="0" eaLnBrk="1" latinLnBrk="0" hangingPunct="1">
              <a:lnSpc>
                <a:spcPct val="90000"/>
              </a:lnSpc>
              <a:spcBef>
                <a:spcPts val="500"/>
              </a:spcBef>
              <a:buFont typeface="Wingdings" pitchFamily="2" charset="2"/>
              <a:buChar char="§"/>
              <a:defRPr sz="1200" b="0" i="0" kern="1200">
                <a:solidFill>
                  <a:schemeClr val="tx1"/>
                </a:solidFill>
                <a:latin typeface="Helvetica"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de-GB" dirty="0"/>
          </a:p>
        </p:txBody>
      </p:sp>
    </p:spTree>
    <p:extLst>
      <p:ext uri="{BB962C8B-B14F-4D97-AF65-F5344CB8AC3E}">
        <p14:creationId xmlns:p14="http://schemas.microsoft.com/office/powerpoint/2010/main" val="2780688307"/>
      </p:ext>
    </p:extLst>
  </p:cSld>
  <p:clrMapOvr>
    <a:masterClrMapping/>
  </p:clrMapOvr>
</p:sld>
</file>

<file path=ppt/theme/theme1.xml><?xml version="1.0" encoding="utf-8"?>
<a:theme xmlns:a="http://schemas.openxmlformats.org/drawingml/2006/main" name="Office">
  <a:themeElements>
    <a:clrScheme name="Berufsbildung_2023">
      <a:dk1>
        <a:srgbClr val="000000"/>
      </a:dk1>
      <a:lt1>
        <a:srgbClr val="FFFFFF"/>
      </a:lt1>
      <a:dk2>
        <a:srgbClr val="333333"/>
      </a:dk2>
      <a:lt2>
        <a:srgbClr val="3A49EE"/>
      </a:lt2>
      <a:accent1>
        <a:srgbClr val="E8E2DB"/>
      </a:accent1>
      <a:accent2>
        <a:srgbClr val="616DF1"/>
      </a:accent2>
      <a:accent3>
        <a:srgbClr val="8992F5"/>
      </a:accent3>
      <a:accent4>
        <a:srgbClr val="009844"/>
      </a:accent4>
      <a:accent5>
        <a:srgbClr val="D22630"/>
      </a:accent5>
      <a:accent6>
        <a:srgbClr val="B68720"/>
      </a:accent6>
      <a:hlink>
        <a:srgbClr val="4677C0"/>
      </a:hlink>
      <a:folHlink>
        <a:srgbClr val="7FA68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l">
          <a:defRPr dirty="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enutzerdefiniertes Design">
  <a:themeElements>
    <a:clrScheme name="Berufsbildung_2023">
      <a:dk1>
        <a:srgbClr val="000000"/>
      </a:dk1>
      <a:lt1>
        <a:srgbClr val="FFFFFF"/>
      </a:lt1>
      <a:dk2>
        <a:srgbClr val="333333"/>
      </a:dk2>
      <a:lt2>
        <a:srgbClr val="3A49EE"/>
      </a:lt2>
      <a:accent1>
        <a:srgbClr val="E8E2DB"/>
      </a:accent1>
      <a:accent2>
        <a:srgbClr val="616DF1"/>
      </a:accent2>
      <a:accent3>
        <a:srgbClr val="8992F5"/>
      </a:accent3>
      <a:accent4>
        <a:srgbClr val="009844"/>
      </a:accent4>
      <a:accent5>
        <a:srgbClr val="D22630"/>
      </a:accent5>
      <a:accent6>
        <a:srgbClr val="B68720"/>
      </a:accent6>
      <a:hlink>
        <a:srgbClr val="4677C0"/>
      </a:hlink>
      <a:folHlink>
        <a:srgbClr val="7FA68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Benutzerdefiniertes Design">
  <a:themeElements>
    <a:clrScheme name="Berufsbildung_2023">
      <a:dk1>
        <a:srgbClr val="000000"/>
      </a:dk1>
      <a:lt1>
        <a:srgbClr val="FFFFFF"/>
      </a:lt1>
      <a:dk2>
        <a:srgbClr val="333333"/>
      </a:dk2>
      <a:lt2>
        <a:srgbClr val="3A49EE"/>
      </a:lt2>
      <a:accent1>
        <a:srgbClr val="E8E2DB"/>
      </a:accent1>
      <a:accent2>
        <a:srgbClr val="616DF1"/>
      </a:accent2>
      <a:accent3>
        <a:srgbClr val="8992F5"/>
      </a:accent3>
      <a:accent4>
        <a:srgbClr val="009844"/>
      </a:accent4>
      <a:accent5>
        <a:srgbClr val="D22630"/>
      </a:accent5>
      <a:accent6>
        <a:srgbClr val="B68720"/>
      </a:accent6>
      <a:hlink>
        <a:srgbClr val="4677C0"/>
      </a:hlink>
      <a:folHlink>
        <a:srgbClr val="7FA68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Berufsbildung_2023">
    <a:dk1>
      <a:srgbClr val="000000"/>
    </a:dk1>
    <a:lt1>
      <a:srgbClr val="FFFFFF"/>
    </a:lt1>
    <a:dk2>
      <a:srgbClr val="333333"/>
    </a:dk2>
    <a:lt2>
      <a:srgbClr val="3A49EE"/>
    </a:lt2>
    <a:accent1>
      <a:srgbClr val="E8E2DB"/>
    </a:accent1>
    <a:accent2>
      <a:srgbClr val="616DF1"/>
    </a:accent2>
    <a:accent3>
      <a:srgbClr val="8992F5"/>
    </a:accent3>
    <a:accent4>
      <a:srgbClr val="009844"/>
    </a:accent4>
    <a:accent5>
      <a:srgbClr val="D22630"/>
    </a:accent5>
    <a:accent6>
      <a:srgbClr val="B68720"/>
    </a:accent6>
    <a:hlink>
      <a:srgbClr val="4677C0"/>
    </a:hlink>
    <a:folHlink>
      <a:srgbClr val="7FA682"/>
    </a:folHlink>
  </a:clrScheme>
</a:themeOverride>
</file>

<file path=ppt/theme/themeOverride2.xml><?xml version="1.0" encoding="utf-8"?>
<a:themeOverride xmlns:a="http://schemas.openxmlformats.org/drawingml/2006/main">
  <a:clrScheme name="Berufsbildung_2023">
    <a:dk1>
      <a:srgbClr val="000000"/>
    </a:dk1>
    <a:lt1>
      <a:srgbClr val="FFFFFF"/>
    </a:lt1>
    <a:dk2>
      <a:srgbClr val="333333"/>
    </a:dk2>
    <a:lt2>
      <a:srgbClr val="3A49EE"/>
    </a:lt2>
    <a:accent1>
      <a:srgbClr val="E8E2DB"/>
    </a:accent1>
    <a:accent2>
      <a:srgbClr val="616DF1"/>
    </a:accent2>
    <a:accent3>
      <a:srgbClr val="8992F5"/>
    </a:accent3>
    <a:accent4>
      <a:srgbClr val="009844"/>
    </a:accent4>
    <a:accent5>
      <a:srgbClr val="D22630"/>
    </a:accent5>
    <a:accent6>
      <a:srgbClr val="B68720"/>
    </a:accent6>
    <a:hlink>
      <a:srgbClr val="4677C0"/>
    </a:hlink>
    <a:folHlink>
      <a:srgbClr val="7FA682"/>
    </a:folHlink>
  </a:clrScheme>
</a:themeOverride>
</file>

<file path=ppt/theme/themeOverride3.xml><?xml version="1.0" encoding="utf-8"?>
<a:themeOverride xmlns:a="http://schemas.openxmlformats.org/drawingml/2006/main">
  <a:clrScheme name="Berufsbildung_2023">
    <a:dk1>
      <a:srgbClr val="000000"/>
    </a:dk1>
    <a:lt1>
      <a:srgbClr val="FFFFFF"/>
    </a:lt1>
    <a:dk2>
      <a:srgbClr val="333333"/>
    </a:dk2>
    <a:lt2>
      <a:srgbClr val="3A49EE"/>
    </a:lt2>
    <a:accent1>
      <a:srgbClr val="E8E2DB"/>
    </a:accent1>
    <a:accent2>
      <a:srgbClr val="616DF1"/>
    </a:accent2>
    <a:accent3>
      <a:srgbClr val="8992F5"/>
    </a:accent3>
    <a:accent4>
      <a:srgbClr val="009844"/>
    </a:accent4>
    <a:accent5>
      <a:srgbClr val="D22630"/>
    </a:accent5>
    <a:accent6>
      <a:srgbClr val="B68720"/>
    </a:accent6>
    <a:hlink>
      <a:srgbClr val="4677C0"/>
    </a:hlink>
    <a:folHlink>
      <a:srgbClr val="7FA682"/>
    </a:folHlink>
  </a:clrScheme>
</a:themeOverride>
</file>

<file path=docProps/app.xml><?xml version="1.0" encoding="utf-8"?>
<Properties xmlns="http://schemas.openxmlformats.org/officeDocument/2006/extended-properties" xmlns:vt="http://schemas.openxmlformats.org/officeDocument/2006/docPropsVTypes">
  <Template>Office Theme 2013 - 2022</Template>
  <TotalTime>0</TotalTime>
  <Words>1656</Words>
  <Application>Microsoft Office PowerPoint</Application>
  <PresentationFormat>Breitbild</PresentationFormat>
  <Paragraphs>319</Paragraphs>
  <Slides>32</Slides>
  <Notes>0</Notes>
  <HiddenSlides>0</HiddenSlides>
  <MMClips>0</MMClips>
  <ScaleCrop>false</ScaleCrop>
  <HeadingPairs>
    <vt:vector size="6" baseType="variant">
      <vt:variant>
        <vt:lpstr>Verwendete Schriftarten</vt:lpstr>
      </vt:variant>
      <vt:variant>
        <vt:i4>8</vt:i4>
      </vt:variant>
      <vt:variant>
        <vt:lpstr>Design</vt:lpstr>
      </vt:variant>
      <vt:variant>
        <vt:i4>3</vt:i4>
      </vt:variant>
      <vt:variant>
        <vt:lpstr>Folientitel</vt:lpstr>
      </vt:variant>
      <vt:variant>
        <vt:i4>32</vt:i4>
      </vt:variant>
    </vt:vector>
  </HeadingPairs>
  <TitlesOfParts>
    <vt:vector size="43" baseType="lpstr">
      <vt:lpstr>Arial</vt:lpstr>
      <vt:lpstr>Calibri</vt:lpstr>
      <vt:lpstr>Calibri Light</vt:lpstr>
      <vt:lpstr>Georgia</vt:lpstr>
      <vt:lpstr>Helvetica</vt:lpstr>
      <vt:lpstr>Helvetica Bold Oblique</vt:lpstr>
      <vt:lpstr>Helvetica Light</vt:lpstr>
      <vt:lpstr>Wingdings</vt:lpstr>
      <vt:lpstr>Office</vt:lpstr>
      <vt:lpstr>Benutzerdefiniertes Design</vt:lpstr>
      <vt:lpstr>1_Benutzerdefiniertes Design</vt:lpstr>
      <vt:lpstr>Die Tertiärstufe und die Weiterbildung</vt:lpstr>
      <vt:lpstr>Übersicht</vt:lpstr>
      <vt:lpstr>Die Tertiärstufe und die Weiterbildung</vt:lpstr>
      <vt:lpstr>Die Tertiärstufe und die Weiterbildung</vt:lpstr>
      <vt:lpstr>Die Bildungs-möglichkeiten auf der Tertiärstufe</vt:lpstr>
      <vt:lpstr>Die höhere Berufsbildung</vt:lpstr>
      <vt:lpstr>Die Bildungsformen der höheren Berufsbildung</vt:lpstr>
      <vt:lpstr>Abschlüsse der höheren Berufsbildung</vt:lpstr>
      <vt:lpstr>PowerPoint-Präsentation</vt:lpstr>
      <vt:lpstr>Die eidg. Berufsprüfung</vt:lpstr>
      <vt:lpstr>Die eidg. Berufsprüfung - Beispiele</vt:lpstr>
      <vt:lpstr>Die eidg. höhere Fachprüfung</vt:lpstr>
      <vt:lpstr>Die eidg. höhere Fachprüfung - Beispiele</vt:lpstr>
      <vt:lpstr>Die eidg. anerkannten Diplome</vt:lpstr>
      <vt:lpstr>Die eidg. anerkannten Diplome - Beispiele</vt:lpstr>
      <vt:lpstr>Fachhochschulen</vt:lpstr>
      <vt:lpstr>Das Fachhochschul-Diplom</vt:lpstr>
      <vt:lpstr>Das Fachhochschul-Diplom - Beispiele</vt:lpstr>
      <vt:lpstr>Der Auftrag der Fachhochschulen</vt:lpstr>
      <vt:lpstr>Die Fachhochschulen der Schweiz</vt:lpstr>
      <vt:lpstr>Die Studienbereiche an den Fachhochschulen</vt:lpstr>
      <vt:lpstr>Die Pädagogischen Hochschulen</vt:lpstr>
      <vt:lpstr>Weiterbildung</vt:lpstr>
      <vt:lpstr>Die drei Bereiche der Weiterbildung</vt:lpstr>
      <vt:lpstr>Begriffe</vt:lpstr>
      <vt:lpstr>Grundsätze</vt:lpstr>
      <vt:lpstr>Modularisierte Weiterbildung</vt:lpstr>
      <vt:lpstr>Die Idee des modularen Bildungssystem</vt:lpstr>
      <vt:lpstr>Die Elemente des Baukastensystems</vt:lpstr>
      <vt:lpstr>Internationalisierung</vt:lpstr>
      <vt:lpstr>Vergleichbarkeit der Abschlüsse</vt:lpstr>
      <vt:lpstr>Diplomzusätze im Rahmen des Europasses</vt:lpstr>
    </vt:vector>
  </TitlesOfParts>
  <Company>SDBB CSFO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Werlen, Joel</dc:creator>
  <cp:lastModifiedBy>Baur, Nicte</cp:lastModifiedBy>
  <cp:revision>47</cp:revision>
  <dcterms:created xsi:type="dcterms:W3CDTF">2023-08-07T08:24:15Z</dcterms:created>
  <dcterms:modified xsi:type="dcterms:W3CDTF">2024-02-13T11:09:32Z</dcterms:modified>
</cp:coreProperties>
</file>